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ls" ContentType="application/vnd.ms-exce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5"/>
    <p:sldMasterId id="2147483719" r:id="rId6"/>
  </p:sldMasterIdLst>
  <p:notesMasterIdLst>
    <p:notesMasterId r:id="rId33"/>
  </p:notesMasterIdLst>
  <p:handoutMasterIdLst>
    <p:handoutMasterId r:id="rId34"/>
  </p:handoutMasterIdLst>
  <p:sldIdLst>
    <p:sldId id="312" r:id="rId7"/>
    <p:sldId id="296" r:id="rId8"/>
    <p:sldId id="482" r:id="rId9"/>
    <p:sldId id="466" r:id="rId10"/>
    <p:sldId id="467" r:id="rId11"/>
    <p:sldId id="487" r:id="rId12"/>
    <p:sldId id="484" r:id="rId13"/>
    <p:sldId id="469" r:id="rId14"/>
    <p:sldId id="470" r:id="rId15"/>
    <p:sldId id="477" r:id="rId16"/>
    <p:sldId id="478" r:id="rId17"/>
    <p:sldId id="479" r:id="rId18"/>
    <p:sldId id="480" r:id="rId19"/>
    <p:sldId id="481" r:id="rId20"/>
    <p:sldId id="472" r:id="rId21"/>
    <p:sldId id="471" r:id="rId22"/>
    <p:sldId id="488" r:id="rId23"/>
    <p:sldId id="491" r:id="rId24"/>
    <p:sldId id="473" r:id="rId25"/>
    <p:sldId id="474" r:id="rId26"/>
    <p:sldId id="475" r:id="rId27"/>
    <p:sldId id="489" r:id="rId28"/>
    <p:sldId id="476" r:id="rId29"/>
    <p:sldId id="493" r:id="rId30"/>
    <p:sldId id="492" r:id="rId31"/>
    <p:sldId id="490" r:id="rId32"/>
  </p:sldIdLst>
  <p:sldSz cx="12190413"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ven Oechsner" initials="SO" lastIdx="15" clrIdx="6"/>
  <p:cmAuthor id="1" name="Subrata Bose" initials="SB" lastIdx="1" clrIdx="0">
    <p:extLst>
      <p:ext uri="{19B8F6BF-5375-455C-9EA6-DF929625EA0E}">
        <p15:presenceInfo xmlns:p15="http://schemas.microsoft.com/office/powerpoint/2012/main" userId="S::subrata.bose@bayer.com::263b2eda-37fc-4c24-a712-a1b06716d5b1" providerId="AD"/>
      </p:ext>
    </p:extLst>
  </p:cmAuthor>
  <p:cmAuthor id="8" name="Amy Bock" initials="AB" lastIdx="4" clrIdx="7">
    <p:extLst>
      <p:ext uri="{19B8F6BF-5375-455C-9EA6-DF929625EA0E}">
        <p15:presenceInfo xmlns:p15="http://schemas.microsoft.com/office/powerpoint/2012/main" userId="S::amy.bock@bayer.com::615aff4c-d59e-4409-8006-9330d7e45e26" providerId="AD"/>
      </p:ext>
    </p:extLst>
  </p:cmAuthor>
  <p:cmAuthor id="2" name="Daniela Franschman" initials="DF" lastIdx="53" clrIdx="1"/>
  <p:cmAuthor id="9" name="Anja Walzer" initials="AW" lastIdx="2" clrIdx="8">
    <p:extLst>
      <p:ext uri="{19B8F6BF-5375-455C-9EA6-DF929625EA0E}">
        <p15:presenceInfo xmlns:p15="http://schemas.microsoft.com/office/powerpoint/2012/main" userId="S::anja.walzer@bayer.com::8a4c115a-da10-4a45-9c85-d488d167d476" providerId="AD"/>
      </p:ext>
    </p:extLst>
  </p:cmAuthor>
  <p:cmAuthor id="3" name="Amanda Craven-Griffiths" initials="AC" lastIdx="6" clrIdx="2">
    <p:extLst>
      <p:ext uri="{19B8F6BF-5375-455C-9EA6-DF929625EA0E}">
        <p15:presenceInfo xmlns:p15="http://schemas.microsoft.com/office/powerpoint/2012/main" userId="S::amanda.craven-griffiths@bayer.com::0a474745-dade-4efa-8483-460e2655e002" providerId="AD"/>
      </p:ext>
    </p:extLst>
  </p:cmAuthor>
  <p:cmAuthor id="4" name="Sabine Goerisch" initials="SG" lastIdx="99" clrIdx="3">
    <p:extLst>
      <p:ext uri="{19B8F6BF-5375-455C-9EA6-DF929625EA0E}">
        <p15:presenceInfo xmlns:p15="http://schemas.microsoft.com/office/powerpoint/2012/main" userId="S::sabine.goerisch@bayer.com::3c07ba82-c9fd-4f9a-8870-29c1fb7c741d" providerId="AD"/>
      </p:ext>
    </p:extLst>
  </p:cmAuthor>
  <p:cmAuthor id="5" name="Ilse van Gameren" initials="IG" lastIdx="1" clrIdx="4">
    <p:extLst>
      <p:ext uri="{19B8F6BF-5375-455C-9EA6-DF929625EA0E}">
        <p15:presenceInfo xmlns:p15="http://schemas.microsoft.com/office/powerpoint/2012/main" userId="S::ilsevan.gameren@bayer.com::b28f01b7-a8a4-4ab3-a2ae-ef5265f2b5c8" providerId="AD"/>
      </p:ext>
    </p:extLst>
  </p:cmAuthor>
  <p:cmAuthor id="6" name="Claudia Huang" initials="CH" lastIdx="4" clrIdx="5">
    <p:extLst>
      <p:ext uri="{19B8F6BF-5375-455C-9EA6-DF929625EA0E}">
        <p15:presenceInfo xmlns:p15="http://schemas.microsoft.com/office/powerpoint/2012/main" userId="S::claudia.huang@bayer.com::ba423098-6752-42b2-a3b7-6b937c712c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BC8A8-10CE-4162-B33E-5DE413B0CC05}" v="57" dt="2022-03-29T15:16:01.7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876" y="84"/>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a Franschman" userId="S::daniela.franschman@bayer.com::df222784-e45e-4059-9d63-d4d25c6f8ea6" providerId="AD" clId="Web-{82EAA28B-1553-495A-9362-0C63F5BE99D8}"/>
    <pc:docChg chg="modSld">
      <pc:chgData name="Daniela Franschman" userId="S::daniela.franschman@bayer.com::df222784-e45e-4059-9d63-d4d25c6f8ea6" providerId="AD" clId="Web-{82EAA28B-1553-495A-9362-0C63F5BE99D8}" dt="2020-09-22T20:41:19.368" v="0"/>
      <pc:docMkLst>
        <pc:docMk/>
      </pc:docMkLst>
      <pc:sldChg chg="addSp">
        <pc:chgData name="Daniela Franschman" userId="S::daniela.franschman@bayer.com::df222784-e45e-4059-9d63-d4d25c6f8ea6" providerId="AD" clId="Web-{82EAA28B-1553-495A-9362-0C63F5BE99D8}" dt="2020-09-22T20:41:19.368" v="0"/>
        <pc:sldMkLst>
          <pc:docMk/>
          <pc:sldMk cId="1324001589" sldId="486"/>
        </pc:sldMkLst>
        <pc:spChg chg="add">
          <ac:chgData name="Daniela Franschman" userId="S::daniela.franschman@bayer.com::df222784-e45e-4059-9d63-d4d25c6f8ea6" providerId="AD" clId="Web-{82EAA28B-1553-495A-9362-0C63F5BE99D8}" dt="2020-09-22T20:41:19.368" v="0"/>
          <ac:spMkLst>
            <pc:docMk/>
            <pc:sldMk cId="1324001589" sldId="486"/>
            <ac:spMk id="12" creationId="{F76F0AC9-857A-4FD6-9F9A-646AAD06FABB}"/>
          </ac:spMkLst>
        </pc:spChg>
      </pc:sldChg>
    </pc:docChg>
  </pc:docChgLst>
  <pc:docChgLst>
    <pc:chgData name="Daniela Franschman" userId="df222784-e45e-4059-9d63-d4d25c6f8ea6" providerId="ADAL" clId="{03AFB170-09FE-4D6F-9964-D9ED81D30705}"/>
    <pc:docChg chg="undo modSld">
      <pc:chgData name="Daniela Franschman" userId="df222784-e45e-4059-9d63-d4d25c6f8ea6" providerId="ADAL" clId="{03AFB170-09FE-4D6F-9964-D9ED81D30705}" dt="2020-05-20T21:13:25.551" v="106" actId="6549"/>
      <pc:docMkLst>
        <pc:docMk/>
      </pc:docMkLst>
      <pc:sldChg chg="modSp">
        <pc:chgData name="Daniela Franschman" userId="df222784-e45e-4059-9d63-d4d25c6f8ea6" providerId="ADAL" clId="{03AFB170-09FE-4D6F-9964-D9ED81D30705}" dt="2020-05-20T00:05:02.012" v="48" actId="20577"/>
        <pc:sldMkLst>
          <pc:docMk/>
          <pc:sldMk cId="2195772404" sldId="466"/>
        </pc:sldMkLst>
        <pc:graphicFrameChg chg="modGraphic">
          <ac:chgData name="Daniela Franschman" userId="df222784-e45e-4059-9d63-d4d25c6f8ea6" providerId="ADAL" clId="{03AFB170-09FE-4D6F-9964-D9ED81D30705}" dt="2020-05-20T00:05:02.012" v="48" actId="20577"/>
          <ac:graphicFrameMkLst>
            <pc:docMk/>
            <pc:sldMk cId="2195772404" sldId="466"/>
            <ac:graphicFrameMk id="10" creationId="{DD25774D-5DEC-41F2-B51E-3C60BD117343}"/>
          </ac:graphicFrameMkLst>
        </pc:graphicFrameChg>
      </pc:sldChg>
      <pc:sldChg chg="modSp">
        <pc:chgData name="Daniela Franschman" userId="df222784-e45e-4059-9d63-d4d25c6f8ea6" providerId="ADAL" clId="{03AFB170-09FE-4D6F-9964-D9ED81D30705}" dt="2020-05-20T21:13:25.551" v="106" actId="6549"/>
        <pc:sldMkLst>
          <pc:docMk/>
          <pc:sldMk cId="3478713451" sldId="470"/>
        </pc:sldMkLst>
        <pc:spChg chg="mod">
          <ac:chgData name="Daniela Franschman" userId="df222784-e45e-4059-9d63-d4d25c6f8ea6" providerId="ADAL" clId="{03AFB170-09FE-4D6F-9964-D9ED81D30705}" dt="2020-05-20T21:13:25.551" v="106" actId="6549"/>
          <ac:spMkLst>
            <pc:docMk/>
            <pc:sldMk cId="3478713451" sldId="470"/>
            <ac:spMk id="21" creationId="{58476701-F1B0-4CDF-B0AA-F8D3882E5223}"/>
          </ac:spMkLst>
        </pc:spChg>
      </pc:sldChg>
      <pc:sldChg chg="modSp">
        <pc:chgData name="Daniela Franschman" userId="df222784-e45e-4059-9d63-d4d25c6f8ea6" providerId="ADAL" clId="{03AFB170-09FE-4D6F-9964-D9ED81D30705}" dt="2020-05-20T00:04:45.423" v="6" actId="13926"/>
        <pc:sldMkLst>
          <pc:docMk/>
          <pc:sldMk cId="4234291665" sldId="477"/>
        </pc:sldMkLst>
        <pc:spChg chg="mod">
          <ac:chgData name="Daniela Franschman" userId="df222784-e45e-4059-9d63-d4d25c6f8ea6" providerId="ADAL" clId="{03AFB170-09FE-4D6F-9964-D9ED81D30705}" dt="2020-05-20T00:04:45.423" v="6" actId="13926"/>
          <ac:spMkLst>
            <pc:docMk/>
            <pc:sldMk cId="4234291665" sldId="477"/>
            <ac:spMk id="17" creationId="{D616DEE1-8C3A-4F09-A550-AC06E2E8C4B6}"/>
          </ac:spMkLst>
        </pc:spChg>
        <pc:spChg chg="mod">
          <ac:chgData name="Daniela Franschman" userId="df222784-e45e-4059-9d63-d4d25c6f8ea6" providerId="ADAL" clId="{03AFB170-09FE-4D6F-9964-D9ED81D30705}" dt="2020-05-20T00:04:22.410" v="4" actId="6549"/>
          <ac:spMkLst>
            <pc:docMk/>
            <pc:sldMk cId="4234291665" sldId="477"/>
            <ac:spMk id="21" creationId="{58476701-F1B0-4CDF-B0AA-F8D3882E5223}"/>
          </ac:spMkLst>
        </pc:spChg>
      </pc:sldChg>
      <pc:sldChg chg="modSp">
        <pc:chgData name="Daniela Franschman" userId="df222784-e45e-4059-9d63-d4d25c6f8ea6" providerId="ADAL" clId="{03AFB170-09FE-4D6F-9964-D9ED81D30705}" dt="2020-05-20T00:07:30.644" v="78" actId="13926"/>
        <pc:sldMkLst>
          <pc:docMk/>
          <pc:sldMk cId="1436704605" sldId="478"/>
        </pc:sldMkLst>
        <pc:spChg chg="mod">
          <ac:chgData name="Daniela Franschman" userId="df222784-e45e-4059-9d63-d4d25c6f8ea6" providerId="ADAL" clId="{03AFB170-09FE-4D6F-9964-D9ED81D30705}" dt="2020-05-20T00:07:30.644" v="78" actId="13926"/>
          <ac:spMkLst>
            <pc:docMk/>
            <pc:sldMk cId="1436704605" sldId="478"/>
            <ac:spMk id="21" creationId="{58476701-F1B0-4CDF-B0AA-F8D3882E5223}"/>
          </ac:spMkLst>
        </pc:spChg>
      </pc:sldChg>
      <pc:sldChg chg="modSp">
        <pc:chgData name="Daniela Franschman" userId="df222784-e45e-4059-9d63-d4d25c6f8ea6" providerId="ADAL" clId="{03AFB170-09FE-4D6F-9964-D9ED81D30705}" dt="2020-05-20T00:08:09.179" v="80" actId="13926"/>
        <pc:sldMkLst>
          <pc:docMk/>
          <pc:sldMk cId="1048350840" sldId="479"/>
        </pc:sldMkLst>
        <pc:spChg chg="mod">
          <ac:chgData name="Daniela Franschman" userId="df222784-e45e-4059-9d63-d4d25c6f8ea6" providerId="ADAL" clId="{03AFB170-09FE-4D6F-9964-D9ED81D30705}" dt="2020-05-20T00:08:09.179" v="80" actId="13926"/>
          <ac:spMkLst>
            <pc:docMk/>
            <pc:sldMk cId="1048350840" sldId="479"/>
            <ac:spMk id="21" creationId="{58476701-F1B0-4CDF-B0AA-F8D3882E5223}"/>
          </ac:spMkLst>
        </pc:spChg>
      </pc:sldChg>
      <pc:sldChg chg="modSp">
        <pc:chgData name="Daniela Franschman" userId="df222784-e45e-4059-9d63-d4d25c6f8ea6" providerId="ADAL" clId="{03AFB170-09FE-4D6F-9964-D9ED81D30705}" dt="2020-05-20T00:09:43.236" v="97" actId="13926"/>
        <pc:sldMkLst>
          <pc:docMk/>
          <pc:sldMk cId="1179818433" sldId="480"/>
        </pc:sldMkLst>
        <pc:spChg chg="mod">
          <ac:chgData name="Daniela Franschman" userId="df222784-e45e-4059-9d63-d4d25c6f8ea6" providerId="ADAL" clId="{03AFB170-09FE-4D6F-9964-D9ED81D30705}" dt="2020-05-20T00:09:43.236" v="97" actId="13926"/>
          <ac:spMkLst>
            <pc:docMk/>
            <pc:sldMk cId="1179818433" sldId="480"/>
            <ac:spMk id="21" creationId="{58476701-F1B0-4CDF-B0AA-F8D3882E5223}"/>
          </ac:spMkLst>
        </pc:spChg>
      </pc:sldChg>
    </pc:docChg>
  </pc:docChgLst>
  <pc:docChgLst>
    <pc:chgData name="Daniela Franschman" userId="df222784-e45e-4059-9d63-d4d25c6f8ea6" providerId="ADAL" clId="{E5315A9C-2628-4F3D-B132-3B3E45E4FA5A}"/>
    <pc:docChg chg="modSld">
      <pc:chgData name="Daniela Franschman" userId="df222784-e45e-4059-9d63-d4d25c6f8ea6" providerId="ADAL" clId="{E5315A9C-2628-4F3D-B132-3B3E45E4FA5A}" dt="2020-10-22T22:04:22.549" v="3" actId="6549"/>
      <pc:docMkLst>
        <pc:docMk/>
      </pc:docMkLst>
      <pc:sldChg chg="modSp">
        <pc:chgData name="Daniela Franschman" userId="df222784-e45e-4059-9d63-d4d25c6f8ea6" providerId="ADAL" clId="{E5315A9C-2628-4F3D-B132-3B3E45E4FA5A}" dt="2020-10-22T22:04:22.549" v="3" actId="6549"/>
        <pc:sldMkLst>
          <pc:docMk/>
          <pc:sldMk cId="122279437" sldId="474"/>
        </pc:sldMkLst>
        <pc:spChg chg="mod">
          <ac:chgData name="Daniela Franschman" userId="df222784-e45e-4059-9d63-d4d25c6f8ea6" providerId="ADAL" clId="{E5315A9C-2628-4F3D-B132-3B3E45E4FA5A}" dt="2020-10-22T22:04:22.549" v="3" actId="6549"/>
          <ac:spMkLst>
            <pc:docMk/>
            <pc:sldMk cId="122279437" sldId="474"/>
            <ac:spMk id="10" creationId="{813DEBED-71A2-452A-8841-4DC01058CAA1}"/>
          </ac:spMkLst>
        </pc:spChg>
      </pc:sldChg>
    </pc:docChg>
  </pc:docChgLst>
  <pc:docChgLst>
    <pc:chgData name="Daniela Franschman" userId="df222784-e45e-4059-9d63-d4d25c6f8ea6" providerId="ADAL" clId="{B35443EF-459E-49AF-A4BC-5468FE56A844}"/>
    <pc:docChg chg="undo custSel addSld delSld modSld modMainMaster">
      <pc:chgData name="Daniela Franschman" userId="df222784-e45e-4059-9d63-d4d25c6f8ea6" providerId="ADAL" clId="{B35443EF-459E-49AF-A4BC-5468FE56A844}" dt="2020-08-12T20:17:12.862" v="1568" actId="20577"/>
      <pc:docMkLst>
        <pc:docMk/>
      </pc:docMkLst>
      <pc:sldChg chg="addSp delSp modSp">
        <pc:chgData name="Daniela Franschman" userId="df222784-e45e-4059-9d63-d4d25c6f8ea6" providerId="ADAL" clId="{B35443EF-459E-49AF-A4BC-5468FE56A844}" dt="2020-08-12T20:05:46.314" v="1368" actId="20577"/>
        <pc:sldMkLst>
          <pc:docMk/>
          <pc:sldMk cId="3210033970" sldId="296"/>
        </pc:sldMkLst>
        <pc:spChg chg="add del mod">
          <ac:chgData name="Daniela Franschman" userId="df222784-e45e-4059-9d63-d4d25c6f8ea6" providerId="ADAL" clId="{B35443EF-459E-49AF-A4BC-5468FE56A844}" dt="2020-08-12T19:35:07.654" v="52" actId="478"/>
          <ac:spMkLst>
            <pc:docMk/>
            <pc:sldMk cId="3210033970" sldId="296"/>
            <ac:spMk id="2" creationId="{10426A27-F0B6-4CCF-8788-5298A9050EA4}"/>
          </ac:spMkLst>
        </pc:spChg>
        <pc:spChg chg="del">
          <ac:chgData name="Daniela Franschman" userId="df222784-e45e-4059-9d63-d4d25c6f8ea6" providerId="ADAL" clId="{B35443EF-459E-49AF-A4BC-5468FE56A844}" dt="2020-08-12T19:34:54.496" v="50"/>
          <ac:spMkLst>
            <pc:docMk/>
            <pc:sldMk cId="3210033970" sldId="296"/>
            <ac:spMk id="4" creationId="{744C8048-8DB0-4982-8896-26A68142BD6E}"/>
          </ac:spMkLst>
        </pc:spChg>
        <pc:spChg chg="add del mod">
          <ac:chgData name="Daniela Franschman" userId="df222784-e45e-4059-9d63-d4d25c6f8ea6" providerId="ADAL" clId="{B35443EF-459E-49AF-A4BC-5468FE56A844}" dt="2020-08-12T19:35:08.625" v="53" actId="478"/>
          <ac:spMkLst>
            <pc:docMk/>
            <pc:sldMk cId="3210033970" sldId="296"/>
            <ac:spMk id="5" creationId="{55FAB3DD-EDAF-41A4-94DA-690FBF30A719}"/>
          </ac:spMkLst>
        </pc:spChg>
        <pc:graphicFrameChg chg="mod modGraphic">
          <ac:chgData name="Daniela Franschman" userId="df222784-e45e-4059-9d63-d4d25c6f8ea6" providerId="ADAL" clId="{B35443EF-459E-49AF-A4BC-5468FE56A844}" dt="2020-08-12T20:05:46.314" v="1368" actId="20577"/>
          <ac:graphicFrameMkLst>
            <pc:docMk/>
            <pc:sldMk cId="3210033970" sldId="296"/>
            <ac:graphicFrameMk id="6" creationId="{00000000-0000-0000-0000-000000000000}"/>
          </ac:graphicFrameMkLst>
        </pc:graphicFrameChg>
      </pc:sldChg>
      <pc:sldChg chg="modSp">
        <pc:chgData name="Daniela Franschman" userId="df222784-e45e-4059-9d63-d4d25c6f8ea6" providerId="ADAL" clId="{B35443EF-459E-49AF-A4BC-5468FE56A844}" dt="2020-08-12T19:30:24.292" v="48" actId="14100"/>
        <pc:sldMkLst>
          <pc:docMk/>
          <pc:sldMk cId="3157241415" sldId="312"/>
        </pc:sldMkLst>
        <pc:spChg chg="mod">
          <ac:chgData name="Daniela Franschman" userId="df222784-e45e-4059-9d63-d4d25c6f8ea6" providerId="ADAL" clId="{B35443EF-459E-49AF-A4BC-5468FE56A844}" dt="2020-08-12T19:30:24.292" v="48" actId="14100"/>
          <ac:spMkLst>
            <pc:docMk/>
            <pc:sldMk cId="3157241415" sldId="312"/>
            <ac:spMk id="3" creationId="{DCC0CE47-7ACB-4306-B18E-5DEC295CCB5B}"/>
          </ac:spMkLst>
        </pc:spChg>
      </pc:sldChg>
      <pc:sldChg chg="addSp delSp modSp">
        <pc:chgData name="Daniela Franschman" userId="df222784-e45e-4059-9d63-d4d25c6f8ea6" providerId="ADAL" clId="{B35443EF-459E-49AF-A4BC-5468FE56A844}" dt="2020-08-12T19:42:09.462" v="119" actId="20577"/>
        <pc:sldMkLst>
          <pc:docMk/>
          <pc:sldMk cId="2195772404" sldId="466"/>
        </pc:sldMkLst>
        <pc:spChg chg="del">
          <ac:chgData name="Daniela Franschman" userId="df222784-e45e-4059-9d63-d4d25c6f8ea6" providerId="ADAL" clId="{B35443EF-459E-49AF-A4BC-5468FE56A844}" dt="2020-08-12T19:35:48.666" v="57"/>
          <ac:spMkLst>
            <pc:docMk/>
            <pc:sldMk cId="2195772404" sldId="466"/>
            <ac:spMk id="2" creationId="{E4F996C4-2FDC-4BE8-8876-480B058E113E}"/>
          </ac:spMkLst>
        </pc:spChg>
        <pc:spChg chg="add del mod">
          <ac:chgData name="Daniela Franschman" userId="df222784-e45e-4059-9d63-d4d25c6f8ea6" providerId="ADAL" clId="{B35443EF-459E-49AF-A4BC-5468FE56A844}" dt="2020-08-12T19:35:59.858" v="58" actId="478"/>
          <ac:spMkLst>
            <pc:docMk/>
            <pc:sldMk cId="2195772404" sldId="466"/>
            <ac:spMk id="7" creationId="{5F2A962B-B1A2-4616-A29F-ABFCCEBDB8AD}"/>
          </ac:spMkLst>
        </pc:spChg>
        <pc:spChg chg="add del mod">
          <ac:chgData name="Daniela Franschman" userId="df222784-e45e-4059-9d63-d4d25c6f8ea6" providerId="ADAL" clId="{B35443EF-459E-49AF-A4BC-5468FE56A844}" dt="2020-08-12T19:36:01.652" v="59" actId="478"/>
          <ac:spMkLst>
            <pc:docMk/>
            <pc:sldMk cId="2195772404" sldId="466"/>
            <ac:spMk id="11" creationId="{986C2901-E4DF-4F38-9874-B15ACFAED3A6}"/>
          </ac:spMkLst>
        </pc:spChg>
        <pc:spChg chg="add del mod">
          <ac:chgData name="Daniela Franschman" userId="df222784-e45e-4059-9d63-d4d25c6f8ea6" providerId="ADAL" clId="{B35443EF-459E-49AF-A4BC-5468FE56A844}" dt="2020-08-12T19:41:59.121" v="115" actId="478"/>
          <ac:spMkLst>
            <pc:docMk/>
            <pc:sldMk cId="2195772404" sldId="466"/>
            <ac:spMk id="41" creationId="{348BCDAD-3FC3-4175-9E64-1859B7909D0D}"/>
          </ac:spMkLst>
        </pc:spChg>
        <pc:spChg chg="mod">
          <ac:chgData name="Daniela Franschman" userId="df222784-e45e-4059-9d63-d4d25c6f8ea6" providerId="ADAL" clId="{B35443EF-459E-49AF-A4BC-5468FE56A844}" dt="2020-08-12T19:42:09.462" v="119" actId="20577"/>
          <ac:spMkLst>
            <pc:docMk/>
            <pc:sldMk cId="2195772404" sldId="466"/>
            <ac:spMk id="44" creationId="{5D718909-3461-496F-B26C-669F70154457}"/>
          </ac:spMkLst>
        </pc:spChg>
        <pc:grpChg chg="add mod">
          <ac:chgData name="Daniela Franschman" userId="df222784-e45e-4059-9d63-d4d25c6f8ea6" providerId="ADAL" clId="{B35443EF-459E-49AF-A4BC-5468FE56A844}" dt="2020-08-12T19:42:07.336" v="118" actId="1076"/>
          <ac:grpSpMkLst>
            <pc:docMk/>
            <pc:sldMk cId="2195772404" sldId="466"/>
            <ac:grpSpMk id="42" creationId="{37C9079D-43F1-425A-AFE7-32EB962AAE26}"/>
          </ac:grpSpMkLst>
        </pc:grpChg>
        <pc:graphicFrameChg chg="modGraphic">
          <ac:chgData name="Daniela Franschman" userId="df222784-e45e-4059-9d63-d4d25c6f8ea6" providerId="ADAL" clId="{B35443EF-459E-49AF-A4BC-5468FE56A844}" dt="2020-08-12T19:41:30.913" v="111" actId="20577"/>
          <ac:graphicFrameMkLst>
            <pc:docMk/>
            <pc:sldMk cId="2195772404" sldId="466"/>
            <ac:graphicFrameMk id="8" creationId="{611508DD-0CB9-474B-BFDD-A01C2678FE08}"/>
          </ac:graphicFrameMkLst>
        </pc:graphicFrameChg>
      </pc:sldChg>
      <pc:sldChg chg="addSp delSp modSp">
        <pc:chgData name="Daniela Franschman" userId="df222784-e45e-4059-9d63-d4d25c6f8ea6" providerId="ADAL" clId="{B35443EF-459E-49AF-A4BC-5468FE56A844}" dt="2020-08-12T19:36:48.357" v="62" actId="14100"/>
        <pc:sldMkLst>
          <pc:docMk/>
          <pc:sldMk cId="1335251268" sldId="467"/>
        </pc:sldMkLst>
        <pc:spChg chg="add del mod">
          <ac:chgData name="Daniela Franschman" userId="df222784-e45e-4059-9d63-d4d25c6f8ea6" providerId="ADAL" clId="{B35443EF-459E-49AF-A4BC-5468FE56A844}" dt="2020-08-12T19:36:15.586" v="60" actId="478"/>
          <ac:spMkLst>
            <pc:docMk/>
            <pc:sldMk cId="1335251268" sldId="467"/>
            <ac:spMk id="2" creationId="{E816FD5F-D438-483A-879D-3291BF37E24E}"/>
          </ac:spMkLst>
        </pc:spChg>
        <pc:spChg chg="add mod">
          <ac:chgData name="Daniela Franschman" userId="df222784-e45e-4059-9d63-d4d25c6f8ea6" providerId="ADAL" clId="{B35443EF-459E-49AF-A4BC-5468FE56A844}" dt="2020-08-12T19:35:48.666" v="57"/>
          <ac:spMkLst>
            <pc:docMk/>
            <pc:sldMk cId="1335251268" sldId="467"/>
            <ac:spMk id="3" creationId="{62577752-FDE2-4F9B-9702-A1C083AFE16E}"/>
          </ac:spMkLst>
        </pc:spChg>
        <pc:spChg chg="mod">
          <ac:chgData name="Daniela Franschman" userId="df222784-e45e-4059-9d63-d4d25c6f8ea6" providerId="ADAL" clId="{B35443EF-459E-49AF-A4BC-5468FE56A844}" dt="2020-08-12T19:36:48.357" v="62" actId="14100"/>
          <ac:spMkLst>
            <pc:docMk/>
            <pc:sldMk cId="1335251268" sldId="467"/>
            <ac:spMk id="20" creationId="{30B86B26-2F8E-45F3-B139-4B294655BACB}"/>
          </ac:spMkLst>
        </pc:spChg>
      </pc:sldChg>
      <pc:sldChg chg="addSp delSp modSp">
        <pc:chgData name="Daniela Franschman" userId="df222784-e45e-4059-9d63-d4d25c6f8ea6" providerId="ADAL" clId="{B35443EF-459E-49AF-A4BC-5468FE56A844}" dt="2020-08-12T19:43:24.626" v="132" actId="478"/>
        <pc:sldMkLst>
          <pc:docMk/>
          <pc:sldMk cId="931669025" sldId="468"/>
        </pc:sldMkLst>
        <pc:spChg chg="add del mod">
          <ac:chgData name="Daniela Franschman" userId="df222784-e45e-4059-9d63-d4d25c6f8ea6" providerId="ADAL" clId="{B35443EF-459E-49AF-A4BC-5468FE56A844}" dt="2020-08-12T19:37:01.810" v="63" actId="478"/>
          <ac:spMkLst>
            <pc:docMk/>
            <pc:sldMk cId="931669025" sldId="468"/>
            <ac:spMk id="2" creationId="{A922DF75-8C57-4EA4-AAAD-F443C0F423E0}"/>
          </ac:spMkLst>
        </pc:spChg>
        <pc:spChg chg="add del mod">
          <ac:chgData name="Daniela Franschman" userId="df222784-e45e-4059-9d63-d4d25c6f8ea6" providerId="ADAL" clId="{B35443EF-459E-49AF-A4BC-5468FE56A844}" dt="2020-08-12T19:43:24.626" v="132" actId="478"/>
          <ac:spMkLst>
            <pc:docMk/>
            <pc:sldMk cId="931669025" sldId="468"/>
            <ac:spMk id="3" creationId="{4CF65F19-3CDF-435B-9652-13FCF7F29E8D}"/>
          </ac:spMkLst>
        </pc:spChg>
        <pc:spChg chg="mod">
          <ac:chgData name="Daniela Franschman" userId="df222784-e45e-4059-9d63-d4d25c6f8ea6" providerId="ADAL" clId="{B35443EF-459E-49AF-A4BC-5468FE56A844}" dt="2020-08-12T19:37:05.605" v="64" actId="14100"/>
          <ac:spMkLst>
            <pc:docMk/>
            <pc:sldMk cId="931669025" sldId="468"/>
            <ac:spMk id="20" creationId="{30B86B26-2F8E-45F3-B139-4B294655BACB}"/>
          </ac:spMkLst>
        </pc:spChg>
      </pc:sldChg>
      <pc:sldChg chg="addSp delSp modSp">
        <pc:chgData name="Daniela Franschman" userId="df222784-e45e-4059-9d63-d4d25c6f8ea6" providerId="ADAL" clId="{B35443EF-459E-49AF-A4BC-5468FE56A844}" dt="2020-08-12T19:37:16.673" v="66" actId="478"/>
        <pc:sldMkLst>
          <pc:docMk/>
          <pc:sldMk cId="3294990784" sldId="469"/>
        </pc:sldMkLst>
        <pc:spChg chg="add del mod">
          <ac:chgData name="Daniela Franschman" userId="df222784-e45e-4059-9d63-d4d25c6f8ea6" providerId="ADAL" clId="{B35443EF-459E-49AF-A4BC-5468FE56A844}" dt="2020-08-12T19:37:16.673" v="66" actId="478"/>
          <ac:spMkLst>
            <pc:docMk/>
            <pc:sldMk cId="3294990784" sldId="469"/>
            <ac:spMk id="2" creationId="{C9A8219B-E723-4828-8BDB-CBB4F3102CED}"/>
          </ac:spMkLst>
        </pc:spChg>
        <pc:spChg chg="add mod">
          <ac:chgData name="Daniela Franschman" userId="df222784-e45e-4059-9d63-d4d25c6f8ea6" providerId="ADAL" clId="{B35443EF-459E-49AF-A4BC-5468FE56A844}" dt="2020-08-12T19:35:48.666" v="57"/>
          <ac:spMkLst>
            <pc:docMk/>
            <pc:sldMk cId="3294990784" sldId="469"/>
            <ac:spMk id="3" creationId="{512E9271-A0E5-4D02-94C7-B2BC4EE55E3B}"/>
          </ac:spMkLst>
        </pc:spChg>
        <pc:spChg chg="mod">
          <ac:chgData name="Daniela Franschman" userId="df222784-e45e-4059-9d63-d4d25c6f8ea6" providerId="ADAL" clId="{B35443EF-459E-49AF-A4BC-5468FE56A844}" dt="2020-08-12T19:37:14.901" v="65" actId="14100"/>
          <ac:spMkLst>
            <pc:docMk/>
            <pc:sldMk cId="3294990784" sldId="469"/>
            <ac:spMk id="20" creationId="{30B86B26-2F8E-45F3-B139-4B294655BACB}"/>
          </ac:spMkLst>
        </pc:spChg>
      </pc:sldChg>
      <pc:sldChg chg="addSp delSp modSp">
        <pc:chgData name="Daniela Franschman" userId="df222784-e45e-4059-9d63-d4d25c6f8ea6" providerId="ADAL" clId="{B35443EF-459E-49AF-A4BC-5468FE56A844}" dt="2020-08-12T19:37:36.417" v="72" actId="14100"/>
        <pc:sldMkLst>
          <pc:docMk/>
          <pc:sldMk cId="3478713451" sldId="470"/>
        </pc:sldMkLst>
        <pc:spChg chg="add del mod">
          <ac:chgData name="Daniela Franschman" userId="df222784-e45e-4059-9d63-d4d25c6f8ea6" providerId="ADAL" clId="{B35443EF-459E-49AF-A4BC-5468FE56A844}" dt="2020-08-12T19:37:33.522" v="71" actId="478"/>
          <ac:spMkLst>
            <pc:docMk/>
            <pc:sldMk cId="3478713451" sldId="470"/>
            <ac:spMk id="2" creationId="{06B70A27-6E6A-4557-BC7D-F5DB09D684CC}"/>
          </ac:spMkLst>
        </pc:spChg>
        <pc:spChg chg="add mod">
          <ac:chgData name="Daniela Franschman" userId="df222784-e45e-4059-9d63-d4d25c6f8ea6" providerId="ADAL" clId="{B35443EF-459E-49AF-A4BC-5468FE56A844}" dt="2020-08-12T19:35:48.666" v="57"/>
          <ac:spMkLst>
            <pc:docMk/>
            <pc:sldMk cId="3478713451" sldId="470"/>
            <ac:spMk id="3" creationId="{8F1E914B-64AC-4763-8D57-B4763D67404E}"/>
          </ac:spMkLst>
        </pc:spChg>
        <pc:spChg chg="add del mod">
          <ac:chgData name="Daniela Franschman" userId="df222784-e45e-4059-9d63-d4d25c6f8ea6" providerId="ADAL" clId="{B35443EF-459E-49AF-A4BC-5468FE56A844}" dt="2020-08-12T19:37:25.087" v="68" actId="478"/>
          <ac:spMkLst>
            <pc:docMk/>
            <pc:sldMk cId="3478713451" sldId="470"/>
            <ac:spMk id="8" creationId="{E54BE7A0-C84C-4298-ABA0-99E78A282011}"/>
          </ac:spMkLst>
        </pc:spChg>
        <pc:spChg chg="add del mod">
          <ac:chgData name="Daniela Franschman" userId="df222784-e45e-4059-9d63-d4d25c6f8ea6" providerId="ADAL" clId="{B35443EF-459E-49AF-A4BC-5468FE56A844}" dt="2020-08-12T19:37:36.417" v="72" actId="14100"/>
          <ac:spMkLst>
            <pc:docMk/>
            <pc:sldMk cId="3478713451" sldId="470"/>
            <ac:spMk id="20" creationId="{30B86B26-2F8E-45F3-B139-4B294655BACB}"/>
          </ac:spMkLst>
        </pc:spChg>
        <pc:spChg chg="add del">
          <ac:chgData name="Daniela Franschman" userId="df222784-e45e-4059-9d63-d4d25c6f8ea6" providerId="ADAL" clId="{B35443EF-459E-49AF-A4BC-5468FE56A844}" dt="2020-08-12T19:37:31.394" v="70" actId="478"/>
          <ac:spMkLst>
            <pc:docMk/>
            <pc:sldMk cId="3478713451" sldId="470"/>
            <ac:spMk id="21" creationId="{58476701-F1B0-4CDF-B0AA-F8D3882E5223}"/>
          </ac:spMkLst>
        </pc:spChg>
      </pc:sldChg>
      <pc:sldChg chg="addSp delSp modSp">
        <pc:chgData name="Daniela Franschman" userId="df222784-e45e-4059-9d63-d4d25c6f8ea6" providerId="ADAL" clId="{B35443EF-459E-49AF-A4BC-5468FE56A844}" dt="2020-08-12T20:17:12.862" v="1568" actId="20577"/>
        <pc:sldMkLst>
          <pc:docMk/>
          <pc:sldMk cId="3548918954" sldId="471"/>
        </pc:sldMkLst>
        <pc:spChg chg="del">
          <ac:chgData name="Daniela Franschman" userId="df222784-e45e-4059-9d63-d4d25c6f8ea6" providerId="ADAL" clId="{B35443EF-459E-49AF-A4BC-5468FE56A844}" dt="2020-08-12T19:35:48.666" v="57"/>
          <ac:spMkLst>
            <pc:docMk/>
            <pc:sldMk cId="3548918954" sldId="471"/>
            <ac:spMk id="2" creationId="{A4534DE4-4178-4680-9812-B941F0573791}"/>
          </ac:spMkLst>
        </pc:spChg>
        <pc:spChg chg="add mod">
          <ac:chgData name="Daniela Franschman" userId="df222784-e45e-4059-9d63-d4d25c6f8ea6" providerId="ADAL" clId="{B35443EF-459E-49AF-A4BC-5468FE56A844}" dt="2020-08-12T19:35:48.666" v="57"/>
          <ac:spMkLst>
            <pc:docMk/>
            <pc:sldMk cId="3548918954" sldId="471"/>
            <ac:spMk id="7" creationId="{24022A40-E8C7-49B7-B608-02C56F53A03B}"/>
          </ac:spMkLst>
        </pc:spChg>
        <pc:spChg chg="add del mod">
          <ac:chgData name="Daniela Franschman" userId="df222784-e45e-4059-9d63-d4d25c6f8ea6" providerId="ADAL" clId="{B35443EF-459E-49AF-A4BC-5468FE56A844}" dt="2020-08-12T19:39:52.577" v="89" actId="478"/>
          <ac:spMkLst>
            <pc:docMk/>
            <pc:sldMk cId="3548918954" sldId="471"/>
            <ac:spMk id="8" creationId="{46043367-B6AF-4A06-8A5C-3937ADED901D}"/>
          </ac:spMkLst>
        </pc:spChg>
        <pc:graphicFrameChg chg="mod modGraphic">
          <ac:chgData name="Daniela Franschman" userId="df222784-e45e-4059-9d63-d4d25c6f8ea6" providerId="ADAL" clId="{B35443EF-459E-49AF-A4BC-5468FE56A844}" dt="2020-08-12T20:17:12.862" v="1568" actId="20577"/>
          <ac:graphicFrameMkLst>
            <pc:docMk/>
            <pc:sldMk cId="3548918954" sldId="471"/>
            <ac:graphicFrameMk id="10" creationId="{633A9AFB-CDE4-496A-B79D-50AC037814EE}"/>
          </ac:graphicFrameMkLst>
        </pc:graphicFrameChg>
      </pc:sldChg>
      <pc:sldChg chg="addSp delSp modSp">
        <pc:chgData name="Daniela Franschman" userId="df222784-e45e-4059-9d63-d4d25c6f8ea6" providerId="ADAL" clId="{B35443EF-459E-49AF-A4BC-5468FE56A844}" dt="2020-08-12T19:39:44.154" v="87" actId="403"/>
        <pc:sldMkLst>
          <pc:docMk/>
          <pc:sldMk cId="4190020776" sldId="472"/>
        </pc:sldMkLst>
        <pc:spChg chg="add del mod">
          <ac:chgData name="Daniela Franschman" userId="df222784-e45e-4059-9d63-d4d25c6f8ea6" providerId="ADAL" clId="{B35443EF-459E-49AF-A4BC-5468FE56A844}" dt="2020-08-12T19:39:09.242" v="83"/>
          <ac:spMkLst>
            <pc:docMk/>
            <pc:sldMk cId="4190020776" sldId="472"/>
            <ac:spMk id="2" creationId="{9B3F6DDF-89FF-4DC7-A5E7-F404901910E0}"/>
          </ac:spMkLst>
        </pc:spChg>
        <pc:spChg chg="mod">
          <ac:chgData name="Daniela Franschman" userId="df222784-e45e-4059-9d63-d4d25c6f8ea6" providerId="ADAL" clId="{B35443EF-459E-49AF-A4BC-5468FE56A844}" dt="2020-08-12T19:39:44.154" v="87" actId="403"/>
          <ac:spMkLst>
            <pc:docMk/>
            <pc:sldMk cId="4190020776" sldId="472"/>
            <ac:spMk id="3" creationId="{F27F57C0-F9FC-47B4-9A12-D91FD4E69195}"/>
          </ac:spMkLst>
        </pc:spChg>
        <pc:spChg chg="add del mod">
          <ac:chgData name="Daniela Franschman" userId="df222784-e45e-4059-9d63-d4d25c6f8ea6" providerId="ADAL" clId="{B35443EF-459E-49AF-A4BC-5468FE56A844}" dt="2020-08-12T19:39:09.242" v="83"/>
          <ac:spMkLst>
            <pc:docMk/>
            <pc:sldMk cId="4190020776" sldId="472"/>
            <ac:spMk id="7" creationId="{CCA094E2-D125-4440-9567-DFD1120D83F6}"/>
          </ac:spMkLst>
        </pc:spChg>
      </pc:sldChg>
      <pc:sldChg chg="addSp delSp modSp">
        <pc:chgData name="Daniela Franschman" userId="df222784-e45e-4059-9d63-d4d25c6f8ea6" providerId="ADAL" clId="{B35443EF-459E-49AF-A4BC-5468FE56A844}" dt="2020-08-12T19:40:30.175" v="94" actId="1076"/>
        <pc:sldMkLst>
          <pc:docMk/>
          <pc:sldMk cId="3251067274" sldId="473"/>
        </pc:sldMkLst>
        <pc:spChg chg="del">
          <ac:chgData name="Daniela Franschman" userId="df222784-e45e-4059-9d63-d4d25c6f8ea6" providerId="ADAL" clId="{B35443EF-459E-49AF-A4BC-5468FE56A844}" dt="2020-08-12T19:35:48.666" v="57"/>
          <ac:spMkLst>
            <pc:docMk/>
            <pc:sldMk cId="3251067274" sldId="473"/>
            <ac:spMk id="2" creationId="{EB1674E9-7E36-4EB3-A02D-EB5FB454F8DC}"/>
          </ac:spMkLst>
        </pc:spChg>
        <pc:spChg chg="add mod">
          <ac:chgData name="Daniela Franschman" userId="df222784-e45e-4059-9d63-d4d25c6f8ea6" providerId="ADAL" clId="{B35443EF-459E-49AF-A4BC-5468FE56A844}" dt="2020-08-12T19:35:48.666" v="57"/>
          <ac:spMkLst>
            <pc:docMk/>
            <pc:sldMk cId="3251067274" sldId="473"/>
            <ac:spMk id="7" creationId="{F506596E-B939-4130-AB2A-75DDCA4948BC}"/>
          </ac:spMkLst>
        </pc:spChg>
        <pc:spChg chg="add del mod">
          <ac:chgData name="Daniela Franschman" userId="df222784-e45e-4059-9d63-d4d25c6f8ea6" providerId="ADAL" clId="{B35443EF-459E-49AF-A4BC-5468FE56A844}" dt="2020-08-12T19:40:27.410" v="93" actId="478"/>
          <ac:spMkLst>
            <pc:docMk/>
            <pc:sldMk cId="3251067274" sldId="473"/>
            <ac:spMk id="8" creationId="{4BAD2DFA-488D-4DD1-8984-D5809CA0A37F}"/>
          </ac:spMkLst>
        </pc:spChg>
        <pc:graphicFrameChg chg="mod">
          <ac:chgData name="Daniela Franschman" userId="df222784-e45e-4059-9d63-d4d25c6f8ea6" providerId="ADAL" clId="{B35443EF-459E-49AF-A4BC-5468FE56A844}" dt="2020-08-12T19:40:30.175" v="94" actId="1076"/>
          <ac:graphicFrameMkLst>
            <pc:docMk/>
            <pc:sldMk cId="3251067274" sldId="473"/>
            <ac:graphicFrameMk id="9" creationId="{D474CB38-86DB-4934-B888-D1797522D32E}"/>
          </ac:graphicFrameMkLst>
        </pc:graphicFrameChg>
      </pc:sldChg>
      <pc:sldChg chg="addSp delSp modSp">
        <pc:chgData name="Daniela Franschman" userId="df222784-e45e-4059-9d63-d4d25c6f8ea6" providerId="ADAL" clId="{B35443EF-459E-49AF-A4BC-5468FE56A844}" dt="2020-08-12T19:40:52.305" v="98" actId="478"/>
        <pc:sldMkLst>
          <pc:docMk/>
          <pc:sldMk cId="122279437" sldId="474"/>
        </pc:sldMkLst>
        <pc:spChg chg="add del mod">
          <ac:chgData name="Daniela Franschman" userId="df222784-e45e-4059-9d63-d4d25c6f8ea6" providerId="ADAL" clId="{B35443EF-459E-49AF-A4BC-5468FE56A844}" dt="2020-08-12T19:40:52.305" v="98" actId="478"/>
          <ac:spMkLst>
            <pc:docMk/>
            <pc:sldMk cId="122279437" sldId="474"/>
            <ac:spMk id="2" creationId="{DB11A5B4-4457-4869-833B-F42427612E3C}"/>
          </ac:spMkLst>
        </pc:spChg>
        <pc:spChg chg="add del mod">
          <ac:chgData name="Daniela Franschman" userId="df222784-e45e-4059-9d63-d4d25c6f8ea6" providerId="ADAL" clId="{B35443EF-459E-49AF-A4BC-5468FE56A844}" dt="2020-08-12T19:40:43.761" v="96" actId="478"/>
          <ac:spMkLst>
            <pc:docMk/>
            <pc:sldMk cId="122279437" sldId="474"/>
            <ac:spMk id="7" creationId="{64A7270D-142A-4A1F-8AC0-3B853549B141}"/>
          </ac:spMkLst>
        </pc:spChg>
        <pc:spChg chg="mod">
          <ac:chgData name="Daniela Franschman" userId="df222784-e45e-4059-9d63-d4d25c6f8ea6" providerId="ADAL" clId="{B35443EF-459E-49AF-A4BC-5468FE56A844}" dt="2020-08-12T19:40:47.204" v="97" actId="1076"/>
          <ac:spMkLst>
            <pc:docMk/>
            <pc:sldMk cId="122279437" sldId="474"/>
            <ac:spMk id="10" creationId="{813DEBED-71A2-452A-8841-4DC01058CAA1}"/>
          </ac:spMkLst>
        </pc:spChg>
      </pc:sldChg>
      <pc:sldChg chg="addSp delSp modSp">
        <pc:chgData name="Daniela Franschman" userId="df222784-e45e-4059-9d63-d4d25c6f8ea6" providerId="ADAL" clId="{B35443EF-459E-49AF-A4BC-5468FE56A844}" dt="2020-08-12T19:41:05.553" v="100" actId="478"/>
        <pc:sldMkLst>
          <pc:docMk/>
          <pc:sldMk cId="2913400274" sldId="475"/>
        </pc:sldMkLst>
        <pc:spChg chg="del">
          <ac:chgData name="Daniela Franschman" userId="df222784-e45e-4059-9d63-d4d25c6f8ea6" providerId="ADAL" clId="{B35443EF-459E-49AF-A4BC-5468FE56A844}" dt="2020-08-12T19:35:48.666" v="57"/>
          <ac:spMkLst>
            <pc:docMk/>
            <pc:sldMk cId="2913400274" sldId="475"/>
            <ac:spMk id="2" creationId="{89107BAA-A4FD-49BB-B7D5-2DD8A562D7A3}"/>
          </ac:spMkLst>
        </pc:spChg>
        <pc:spChg chg="add del mod">
          <ac:chgData name="Daniela Franschman" userId="df222784-e45e-4059-9d63-d4d25c6f8ea6" providerId="ADAL" clId="{B35443EF-459E-49AF-A4BC-5468FE56A844}" dt="2020-08-12T19:40:59.729" v="99" actId="478"/>
          <ac:spMkLst>
            <pc:docMk/>
            <pc:sldMk cId="2913400274" sldId="475"/>
            <ac:spMk id="7" creationId="{5CEF23B0-9BE6-4C04-8928-C1C5AF4E0FE6}"/>
          </ac:spMkLst>
        </pc:spChg>
        <pc:spChg chg="add del mod">
          <ac:chgData name="Daniela Franschman" userId="df222784-e45e-4059-9d63-d4d25c6f8ea6" providerId="ADAL" clId="{B35443EF-459E-49AF-A4BC-5468FE56A844}" dt="2020-08-12T19:41:05.553" v="100" actId="478"/>
          <ac:spMkLst>
            <pc:docMk/>
            <pc:sldMk cId="2913400274" sldId="475"/>
            <ac:spMk id="9" creationId="{70EA561D-554C-44D8-9CAF-0CF35E576EC4}"/>
          </ac:spMkLst>
        </pc:spChg>
      </pc:sldChg>
      <pc:sldChg chg="addSp delSp modSp">
        <pc:chgData name="Daniela Franschman" userId="df222784-e45e-4059-9d63-d4d25c6f8ea6" providerId="ADAL" clId="{B35443EF-459E-49AF-A4BC-5468FE56A844}" dt="2020-08-12T19:41:11.444" v="102" actId="1076"/>
        <pc:sldMkLst>
          <pc:docMk/>
          <pc:sldMk cId="1012218487" sldId="476"/>
        </pc:sldMkLst>
        <pc:spChg chg="del">
          <ac:chgData name="Daniela Franschman" userId="df222784-e45e-4059-9d63-d4d25c6f8ea6" providerId="ADAL" clId="{B35443EF-459E-49AF-A4BC-5468FE56A844}" dt="2020-08-12T19:35:48.666" v="57"/>
          <ac:spMkLst>
            <pc:docMk/>
            <pc:sldMk cId="1012218487" sldId="476"/>
            <ac:spMk id="2" creationId="{F5BAA835-60EB-4976-9D81-44B9F91D0DD1}"/>
          </ac:spMkLst>
        </pc:spChg>
        <pc:spChg chg="add mod">
          <ac:chgData name="Daniela Franschman" userId="df222784-e45e-4059-9d63-d4d25c6f8ea6" providerId="ADAL" clId="{B35443EF-459E-49AF-A4BC-5468FE56A844}" dt="2020-08-12T19:35:48.666" v="57"/>
          <ac:spMkLst>
            <pc:docMk/>
            <pc:sldMk cId="1012218487" sldId="476"/>
            <ac:spMk id="7" creationId="{C3D771AB-952D-40B3-9B78-E6E418DC3678}"/>
          </ac:spMkLst>
        </pc:spChg>
        <pc:spChg chg="add del mod">
          <ac:chgData name="Daniela Franschman" userId="df222784-e45e-4059-9d63-d4d25c6f8ea6" providerId="ADAL" clId="{B35443EF-459E-49AF-A4BC-5468FE56A844}" dt="2020-08-12T19:41:09.713" v="101" actId="478"/>
          <ac:spMkLst>
            <pc:docMk/>
            <pc:sldMk cId="1012218487" sldId="476"/>
            <ac:spMk id="9" creationId="{3B1434EF-76D8-4FAD-85D9-05E2371E1713}"/>
          </ac:spMkLst>
        </pc:spChg>
        <pc:graphicFrameChg chg="mod">
          <ac:chgData name="Daniela Franschman" userId="df222784-e45e-4059-9d63-d4d25c6f8ea6" providerId="ADAL" clId="{B35443EF-459E-49AF-A4BC-5468FE56A844}" dt="2020-08-12T19:41:11.444" v="102" actId="1076"/>
          <ac:graphicFrameMkLst>
            <pc:docMk/>
            <pc:sldMk cId="1012218487" sldId="476"/>
            <ac:graphicFrameMk id="8" creationId="{B1E2C8AB-875C-48FC-B700-04B4152AB281}"/>
          </ac:graphicFrameMkLst>
        </pc:graphicFrameChg>
      </pc:sldChg>
      <pc:sldChg chg="addSp delSp modSp">
        <pc:chgData name="Daniela Franschman" userId="df222784-e45e-4059-9d63-d4d25c6f8ea6" providerId="ADAL" clId="{B35443EF-459E-49AF-A4BC-5468FE56A844}" dt="2020-08-12T19:38:22.688" v="74" actId="14100"/>
        <pc:sldMkLst>
          <pc:docMk/>
          <pc:sldMk cId="4234291665" sldId="477"/>
        </pc:sldMkLst>
        <pc:spChg chg="add del mod">
          <ac:chgData name="Daniela Franschman" userId="df222784-e45e-4059-9d63-d4d25c6f8ea6" providerId="ADAL" clId="{B35443EF-459E-49AF-A4BC-5468FE56A844}" dt="2020-08-12T19:38:20.039" v="73" actId="478"/>
          <ac:spMkLst>
            <pc:docMk/>
            <pc:sldMk cId="4234291665" sldId="477"/>
            <ac:spMk id="2" creationId="{8A9E3950-E5E4-48C3-9E8B-1BC91685C452}"/>
          </ac:spMkLst>
        </pc:spChg>
        <pc:spChg chg="add mod">
          <ac:chgData name="Daniela Franschman" userId="df222784-e45e-4059-9d63-d4d25c6f8ea6" providerId="ADAL" clId="{B35443EF-459E-49AF-A4BC-5468FE56A844}" dt="2020-08-12T19:35:48.666" v="57"/>
          <ac:spMkLst>
            <pc:docMk/>
            <pc:sldMk cId="4234291665" sldId="477"/>
            <ac:spMk id="3" creationId="{25F7F548-F1C5-4B08-9D7A-57F6D9EC71D4}"/>
          </ac:spMkLst>
        </pc:spChg>
        <pc:spChg chg="mod">
          <ac:chgData name="Daniela Franschman" userId="df222784-e45e-4059-9d63-d4d25c6f8ea6" providerId="ADAL" clId="{B35443EF-459E-49AF-A4BC-5468FE56A844}" dt="2020-08-12T19:38:22.688" v="74" actId="14100"/>
          <ac:spMkLst>
            <pc:docMk/>
            <pc:sldMk cId="4234291665" sldId="477"/>
            <ac:spMk id="20" creationId="{30B86B26-2F8E-45F3-B139-4B294655BACB}"/>
          </ac:spMkLst>
        </pc:spChg>
      </pc:sldChg>
      <pc:sldChg chg="addSp delSp modSp">
        <pc:chgData name="Daniela Franschman" userId="df222784-e45e-4059-9d63-d4d25c6f8ea6" providerId="ADAL" clId="{B35443EF-459E-49AF-A4BC-5468FE56A844}" dt="2020-08-12T19:38:33.904" v="76" actId="14100"/>
        <pc:sldMkLst>
          <pc:docMk/>
          <pc:sldMk cId="1436704605" sldId="478"/>
        </pc:sldMkLst>
        <pc:spChg chg="add del mod">
          <ac:chgData name="Daniela Franschman" userId="df222784-e45e-4059-9d63-d4d25c6f8ea6" providerId="ADAL" clId="{B35443EF-459E-49AF-A4BC-5468FE56A844}" dt="2020-08-12T19:38:30.049" v="75" actId="478"/>
          <ac:spMkLst>
            <pc:docMk/>
            <pc:sldMk cId="1436704605" sldId="478"/>
            <ac:spMk id="2" creationId="{C551946D-A9B9-4DB8-AFA1-8323F11975A7}"/>
          </ac:spMkLst>
        </pc:spChg>
        <pc:spChg chg="add mod">
          <ac:chgData name="Daniela Franschman" userId="df222784-e45e-4059-9d63-d4d25c6f8ea6" providerId="ADAL" clId="{B35443EF-459E-49AF-A4BC-5468FE56A844}" dt="2020-08-12T19:35:48.666" v="57"/>
          <ac:spMkLst>
            <pc:docMk/>
            <pc:sldMk cId="1436704605" sldId="478"/>
            <ac:spMk id="3" creationId="{AD5742B1-D035-4D48-991C-9416FAEF7DE9}"/>
          </ac:spMkLst>
        </pc:spChg>
        <pc:spChg chg="mod">
          <ac:chgData name="Daniela Franschman" userId="df222784-e45e-4059-9d63-d4d25c6f8ea6" providerId="ADAL" clId="{B35443EF-459E-49AF-A4BC-5468FE56A844}" dt="2020-08-12T19:38:33.904" v="76" actId="14100"/>
          <ac:spMkLst>
            <pc:docMk/>
            <pc:sldMk cId="1436704605" sldId="478"/>
            <ac:spMk id="20" creationId="{30B86B26-2F8E-45F3-B139-4B294655BACB}"/>
          </ac:spMkLst>
        </pc:spChg>
      </pc:sldChg>
      <pc:sldChg chg="addSp delSp modSp">
        <pc:chgData name="Daniela Franschman" userId="df222784-e45e-4059-9d63-d4d25c6f8ea6" providerId="ADAL" clId="{B35443EF-459E-49AF-A4BC-5468FE56A844}" dt="2020-08-12T19:38:41.989" v="78" actId="14100"/>
        <pc:sldMkLst>
          <pc:docMk/>
          <pc:sldMk cId="1048350840" sldId="479"/>
        </pc:sldMkLst>
        <pc:spChg chg="add del mod">
          <ac:chgData name="Daniela Franschman" userId="df222784-e45e-4059-9d63-d4d25c6f8ea6" providerId="ADAL" clId="{B35443EF-459E-49AF-A4BC-5468FE56A844}" dt="2020-08-12T19:38:38.257" v="77" actId="478"/>
          <ac:spMkLst>
            <pc:docMk/>
            <pc:sldMk cId="1048350840" sldId="479"/>
            <ac:spMk id="2" creationId="{88CAF0F9-B89C-4436-A250-283CBF40B9F0}"/>
          </ac:spMkLst>
        </pc:spChg>
        <pc:spChg chg="add mod">
          <ac:chgData name="Daniela Franschman" userId="df222784-e45e-4059-9d63-d4d25c6f8ea6" providerId="ADAL" clId="{B35443EF-459E-49AF-A4BC-5468FE56A844}" dt="2020-08-12T19:35:48.666" v="57"/>
          <ac:spMkLst>
            <pc:docMk/>
            <pc:sldMk cId="1048350840" sldId="479"/>
            <ac:spMk id="3" creationId="{A8861C17-A98B-4823-9C36-709DF762C0BD}"/>
          </ac:spMkLst>
        </pc:spChg>
        <pc:spChg chg="mod">
          <ac:chgData name="Daniela Franschman" userId="df222784-e45e-4059-9d63-d4d25c6f8ea6" providerId="ADAL" clId="{B35443EF-459E-49AF-A4BC-5468FE56A844}" dt="2020-08-12T19:38:41.989" v="78" actId="14100"/>
          <ac:spMkLst>
            <pc:docMk/>
            <pc:sldMk cId="1048350840" sldId="479"/>
            <ac:spMk id="20" creationId="{30B86B26-2F8E-45F3-B139-4B294655BACB}"/>
          </ac:spMkLst>
        </pc:spChg>
      </pc:sldChg>
      <pc:sldChg chg="addSp delSp modSp">
        <pc:chgData name="Daniela Franschman" userId="df222784-e45e-4059-9d63-d4d25c6f8ea6" providerId="ADAL" clId="{B35443EF-459E-49AF-A4BC-5468FE56A844}" dt="2020-08-12T19:38:53.453" v="80" actId="14100"/>
        <pc:sldMkLst>
          <pc:docMk/>
          <pc:sldMk cId="1179818433" sldId="480"/>
        </pc:sldMkLst>
        <pc:spChg chg="add del mod">
          <ac:chgData name="Daniela Franschman" userId="df222784-e45e-4059-9d63-d4d25c6f8ea6" providerId="ADAL" clId="{B35443EF-459E-49AF-A4BC-5468FE56A844}" dt="2020-08-12T19:38:50.401" v="79" actId="478"/>
          <ac:spMkLst>
            <pc:docMk/>
            <pc:sldMk cId="1179818433" sldId="480"/>
            <ac:spMk id="2" creationId="{91233D20-6A27-47BD-A71E-5A30B1E7A01C}"/>
          </ac:spMkLst>
        </pc:spChg>
        <pc:spChg chg="add mod">
          <ac:chgData name="Daniela Franschman" userId="df222784-e45e-4059-9d63-d4d25c6f8ea6" providerId="ADAL" clId="{B35443EF-459E-49AF-A4BC-5468FE56A844}" dt="2020-08-12T19:35:48.666" v="57"/>
          <ac:spMkLst>
            <pc:docMk/>
            <pc:sldMk cId="1179818433" sldId="480"/>
            <ac:spMk id="3" creationId="{ABA2390C-C355-4567-8A62-EBDF451FF46E}"/>
          </ac:spMkLst>
        </pc:spChg>
        <pc:spChg chg="mod">
          <ac:chgData name="Daniela Franschman" userId="df222784-e45e-4059-9d63-d4d25c6f8ea6" providerId="ADAL" clId="{B35443EF-459E-49AF-A4BC-5468FE56A844}" dt="2020-08-12T19:38:53.453" v="80" actId="14100"/>
          <ac:spMkLst>
            <pc:docMk/>
            <pc:sldMk cId="1179818433" sldId="480"/>
            <ac:spMk id="20" creationId="{30B86B26-2F8E-45F3-B139-4B294655BACB}"/>
          </ac:spMkLst>
        </pc:spChg>
      </pc:sldChg>
      <pc:sldChg chg="addSp delSp modSp">
        <pc:chgData name="Daniela Franschman" userId="df222784-e45e-4059-9d63-d4d25c6f8ea6" providerId="ADAL" clId="{B35443EF-459E-49AF-A4BC-5468FE56A844}" dt="2020-08-12T19:38:59.133" v="82" actId="14100"/>
        <pc:sldMkLst>
          <pc:docMk/>
          <pc:sldMk cId="2103006084" sldId="481"/>
        </pc:sldMkLst>
        <pc:spChg chg="add del mod">
          <ac:chgData name="Daniela Franschman" userId="df222784-e45e-4059-9d63-d4d25c6f8ea6" providerId="ADAL" clId="{B35443EF-459E-49AF-A4BC-5468FE56A844}" dt="2020-08-12T19:38:56.433" v="81" actId="478"/>
          <ac:spMkLst>
            <pc:docMk/>
            <pc:sldMk cId="2103006084" sldId="481"/>
            <ac:spMk id="2" creationId="{DFF72237-5B3C-4F06-A08A-C56DFEE84428}"/>
          </ac:spMkLst>
        </pc:spChg>
        <pc:spChg chg="add mod">
          <ac:chgData name="Daniela Franschman" userId="df222784-e45e-4059-9d63-d4d25c6f8ea6" providerId="ADAL" clId="{B35443EF-459E-49AF-A4BC-5468FE56A844}" dt="2020-08-12T19:35:48.666" v="57"/>
          <ac:spMkLst>
            <pc:docMk/>
            <pc:sldMk cId="2103006084" sldId="481"/>
            <ac:spMk id="3" creationId="{93B3E6EA-18EE-49EE-9D45-5621667CAE8C}"/>
          </ac:spMkLst>
        </pc:spChg>
        <pc:spChg chg="mod">
          <ac:chgData name="Daniela Franschman" userId="df222784-e45e-4059-9d63-d4d25c6f8ea6" providerId="ADAL" clId="{B35443EF-459E-49AF-A4BC-5468FE56A844}" dt="2020-08-12T19:38:59.133" v="82" actId="14100"/>
          <ac:spMkLst>
            <pc:docMk/>
            <pc:sldMk cId="2103006084" sldId="481"/>
            <ac:spMk id="20" creationId="{30B86B26-2F8E-45F3-B139-4B294655BACB}"/>
          </ac:spMkLst>
        </pc:spChg>
      </pc:sldChg>
      <pc:sldChg chg="addSp delSp modSp">
        <pc:chgData name="Daniela Franschman" userId="df222784-e45e-4059-9d63-d4d25c6f8ea6" providerId="ADAL" clId="{B35443EF-459E-49AF-A4BC-5468FE56A844}" dt="2020-08-12T19:35:31.393" v="56" actId="478"/>
        <pc:sldMkLst>
          <pc:docMk/>
          <pc:sldMk cId="823136414" sldId="482"/>
        </pc:sldMkLst>
        <pc:spChg chg="del">
          <ac:chgData name="Daniela Franschman" userId="df222784-e45e-4059-9d63-d4d25c6f8ea6" providerId="ADAL" clId="{B35443EF-459E-49AF-A4BC-5468FE56A844}" dt="2020-08-12T19:35:27.101" v="55"/>
          <ac:spMkLst>
            <pc:docMk/>
            <pc:sldMk cId="823136414" sldId="482"/>
            <ac:spMk id="2" creationId="{B5DB74AC-D7A5-4878-BD6F-B1C83B3D76BE}"/>
          </ac:spMkLst>
        </pc:spChg>
        <pc:spChg chg="add del mod">
          <ac:chgData name="Daniela Franschman" userId="df222784-e45e-4059-9d63-d4d25c6f8ea6" providerId="ADAL" clId="{B35443EF-459E-49AF-A4BC-5468FE56A844}" dt="2020-08-12T19:35:31.393" v="56" actId="478"/>
          <ac:spMkLst>
            <pc:docMk/>
            <pc:sldMk cId="823136414" sldId="482"/>
            <ac:spMk id="7" creationId="{EF401E5E-C2E6-4982-A2CE-97039A6210B2}"/>
          </ac:spMkLst>
        </pc:spChg>
        <pc:spChg chg="add mod">
          <ac:chgData name="Daniela Franschman" userId="df222784-e45e-4059-9d63-d4d25c6f8ea6" providerId="ADAL" clId="{B35443EF-459E-49AF-A4BC-5468FE56A844}" dt="2020-08-12T19:35:27.101" v="55"/>
          <ac:spMkLst>
            <pc:docMk/>
            <pc:sldMk cId="823136414" sldId="482"/>
            <ac:spMk id="9" creationId="{0068BD47-1995-4F0B-8109-567A189DC4D5}"/>
          </ac:spMkLst>
        </pc:spChg>
      </pc:sldChg>
      <pc:sldChg chg="add del">
        <pc:chgData name="Daniela Franschman" userId="df222784-e45e-4059-9d63-d4d25c6f8ea6" providerId="ADAL" clId="{B35443EF-459E-49AF-A4BC-5468FE56A844}" dt="2020-08-12T19:42:36.995" v="122" actId="2696"/>
        <pc:sldMkLst>
          <pc:docMk/>
          <pc:sldMk cId="2585476813" sldId="483"/>
        </pc:sldMkLst>
      </pc:sldChg>
      <pc:sldChg chg="delSp modSp add">
        <pc:chgData name="Daniela Franschman" userId="df222784-e45e-4059-9d63-d4d25c6f8ea6" providerId="ADAL" clId="{B35443EF-459E-49AF-A4BC-5468FE56A844}" dt="2020-08-12T20:03:17.728" v="1317" actId="20577"/>
        <pc:sldMkLst>
          <pc:docMk/>
          <pc:sldMk cId="4162591506" sldId="484"/>
        </pc:sldMkLst>
        <pc:spChg chg="del">
          <ac:chgData name="Daniela Franschman" userId="df222784-e45e-4059-9d63-d4d25c6f8ea6" providerId="ADAL" clId="{B35443EF-459E-49AF-A4BC-5468FE56A844}" dt="2020-08-12T19:42:56.001" v="125" actId="478"/>
          <ac:spMkLst>
            <pc:docMk/>
            <pc:sldMk cId="4162591506" sldId="484"/>
            <ac:spMk id="3" creationId="{4CF65F19-3CDF-435B-9652-13FCF7F29E8D}"/>
          </ac:spMkLst>
        </pc:spChg>
        <pc:spChg chg="mod">
          <ac:chgData name="Daniela Franschman" userId="df222784-e45e-4059-9d63-d4d25c6f8ea6" providerId="ADAL" clId="{B35443EF-459E-49AF-A4BC-5468FE56A844}" dt="2020-08-12T19:42:53.089" v="124" actId="20577"/>
          <ac:spMkLst>
            <pc:docMk/>
            <pc:sldMk cId="4162591506" sldId="484"/>
            <ac:spMk id="15" creationId="{933A470B-960D-4E36-A898-E09CBCA2A8C9}"/>
          </ac:spMkLst>
        </pc:spChg>
        <pc:spChg chg="mod">
          <ac:chgData name="Daniela Franschman" userId="df222784-e45e-4059-9d63-d4d25c6f8ea6" providerId="ADAL" clId="{B35443EF-459E-49AF-A4BC-5468FE56A844}" dt="2020-08-12T19:43:03.715" v="131" actId="20577"/>
          <ac:spMkLst>
            <pc:docMk/>
            <pc:sldMk cId="4162591506" sldId="484"/>
            <ac:spMk id="17" creationId="{D616DEE1-8C3A-4F09-A550-AC06E2E8C4B6}"/>
          </ac:spMkLst>
        </pc:spChg>
        <pc:spChg chg="mod">
          <ac:chgData name="Daniela Franschman" userId="df222784-e45e-4059-9d63-d4d25c6f8ea6" providerId="ADAL" clId="{B35443EF-459E-49AF-A4BC-5468FE56A844}" dt="2020-08-12T20:03:17.728" v="1317" actId="20577"/>
          <ac:spMkLst>
            <pc:docMk/>
            <pc:sldMk cId="4162591506" sldId="484"/>
            <ac:spMk id="21" creationId="{2440D2F1-7139-49FE-B91E-4B2A4C29D346}"/>
          </ac:spMkLst>
        </pc:spChg>
        <pc:graphicFrameChg chg="mod modGraphic">
          <ac:chgData name="Daniela Franschman" userId="df222784-e45e-4059-9d63-d4d25c6f8ea6" providerId="ADAL" clId="{B35443EF-459E-49AF-A4BC-5468FE56A844}" dt="2020-08-12T20:00:45.748" v="1258" actId="1076"/>
          <ac:graphicFrameMkLst>
            <pc:docMk/>
            <pc:sldMk cId="4162591506" sldId="484"/>
            <ac:graphicFrameMk id="16" creationId="{514DF0AB-70B0-4377-971B-17E89CC45E3C}"/>
          </ac:graphicFrameMkLst>
        </pc:graphicFrameChg>
      </pc:sldChg>
      <pc:sldChg chg="delSp modSp add">
        <pc:chgData name="Daniela Franschman" userId="df222784-e45e-4059-9d63-d4d25c6f8ea6" providerId="ADAL" clId="{B35443EF-459E-49AF-A4BC-5468FE56A844}" dt="2020-08-12T20:10:41.433" v="1532" actId="14734"/>
        <pc:sldMkLst>
          <pc:docMk/>
          <pc:sldMk cId="346657317" sldId="485"/>
        </pc:sldMkLst>
        <pc:spChg chg="mod">
          <ac:chgData name="Daniela Franschman" userId="df222784-e45e-4059-9d63-d4d25c6f8ea6" providerId="ADAL" clId="{B35443EF-459E-49AF-A4BC-5468FE56A844}" dt="2020-08-12T20:05:33.738" v="1363" actId="20577"/>
          <ac:spMkLst>
            <pc:docMk/>
            <pc:sldMk cId="346657317" sldId="485"/>
            <ac:spMk id="3" creationId="{B36F1117-8E01-4A9D-AF21-65A53657FF97}"/>
          </ac:spMkLst>
        </pc:spChg>
        <pc:graphicFrameChg chg="mod modGraphic">
          <ac:chgData name="Daniela Franschman" userId="df222784-e45e-4059-9d63-d4d25c6f8ea6" providerId="ADAL" clId="{B35443EF-459E-49AF-A4BC-5468FE56A844}" dt="2020-08-12T20:10:41.433" v="1532" actId="14734"/>
          <ac:graphicFrameMkLst>
            <pc:docMk/>
            <pc:sldMk cId="346657317" sldId="485"/>
            <ac:graphicFrameMk id="2" creationId="{73B6AE4E-2FF9-4A48-9ACD-3996A62915EF}"/>
          </ac:graphicFrameMkLst>
        </pc:graphicFrameChg>
        <pc:graphicFrameChg chg="del">
          <ac:chgData name="Daniela Franschman" userId="df222784-e45e-4059-9d63-d4d25c6f8ea6" providerId="ADAL" clId="{B35443EF-459E-49AF-A4BC-5468FE56A844}" dt="2020-08-12T20:08:19.051" v="1369" actId="478"/>
          <ac:graphicFrameMkLst>
            <pc:docMk/>
            <pc:sldMk cId="346657317" sldId="485"/>
            <ac:graphicFrameMk id="10" creationId="{633A9AFB-CDE4-496A-B79D-50AC037814EE}"/>
          </ac:graphicFrameMkLst>
        </pc:graphicFrameChg>
      </pc:sldChg>
      <pc:sldMasterChg chg="addSp modSp">
        <pc:chgData name="Daniela Franschman" userId="df222784-e45e-4059-9d63-d4d25c6f8ea6" providerId="ADAL" clId="{B35443EF-459E-49AF-A4BC-5468FE56A844}" dt="2020-08-12T19:30:51.528" v="49"/>
        <pc:sldMasterMkLst>
          <pc:docMk/>
          <pc:sldMasterMk cId="3316703589" sldId="2147483719"/>
        </pc:sldMasterMkLst>
        <pc:spChg chg="add mod">
          <ac:chgData name="Daniela Franschman" userId="df222784-e45e-4059-9d63-d4d25c6f8ea6" providerId="ADAL" clId="{B35443EF-459E-49AF-A4BC-5468FE56A844}" dt="2020-08-12T19:30:51.528" v="49"/>
          <ac:spMkLst>
            <pc:docMk/>
            <pc:sldMasterMk cId="3316703589" sldId="2147483719"/>
            <ac:spMk id="2" creationId="{A895BC76-0115-4221-8BBA-5A5CCA853B7D}"/>
          </ac:spMkLst>
        </pc:spChg>
        <pc:spChg chg="add mod">
          <ac:chgData name="Daniela Franschman" userId="df222784-e45e-4059-9d63-d4d25c6f8ea6" providerId="ADAL" clId="{B35443EF-459E-49AF-A4BC-5468FE56A844}" dt="2020-08-12T19:30:51.528" v="49"/>
          <ac:spMkLst>
            <pc:docMk/>
            <pc:sldMasterMk cId="3316703589" sldId="2147483719"/>
            <ac:spMk id="3" creationId="{F4F6A4B3-D422-4E28-83AF-F6B3B49277ED}"/>
          </ac:spMkLst>
        </pc:spChg>
        <pc:spChg chg="add mod">
          <ac:chgData name="Daniela Franschman" userId="df222784-e45e-4059-9d63-d4d25c6f8ea6" providerId="ADAL" clId="{B35443EF-459E-49AF-A4BC-5468FE56A844}" dt="2020-08-12T19:30:51.528" v="49"/>
          <ac:spMkLst>
            <pc:docMk/>
            <pc:sldMasterMk cId="3316703589" sldId="2147483719"/>
            <ac:spMk id="4" creationId="{DB7EBADB-B629-49B1-9691-0423C74E4575}"/>
          </ac:spMkLst>
        </pc:spChg>
        <pc:spChg chg="add mod">
          <ac:chgData name="Daniela Franschman" userId="df222784-e45e-4059-9d63-d4d25c6f8ea6" providerId="ADAL" clId="{B35443EF-459E-49AF-A4BC-5468FE56A844}" dt="2020-08-12T19:30:51.528" v="49"/>
          <ac:spMkLst>
            <pc:docMk/>
            <pc:sldMasterMk cId="3316703589" sldId="2147483719"/>
            <ac:spMk id="5" creationId="{D7F50946-609E-4418-9DD1-0B02F56A0755}"/>
          </ac:spMkLst>
        </pc:spChg>
        <pc:spChg chg="add mod">
          <ac:chgData name="Daniela Franschman" userId="df222784-e45e-4059-9d63-d4d25c6f8ea6" providerId="ADAL" clId="{B35443EF-459E-49AF-A4BC-5468FE56A844}" dt="2020-08-12T19:30:51.528" v="49"/>
          <ac:spMkLst>
            <pc:docMk/>
            <pc:sldMasterMk cId="3316703589" sldId="2147483719"/>
            <ac:spMk id="6" creationId="{9862A74D-5CBC-4DD9-966E-CC563A872000}"/>
          </ac:spMkLst>
        </pc:spChg>
      </pc:sldMasterChg>
    </pc:docChg>
  </pc:docChgLst>
  <pc:docChgLst>
    <pc:chgData name="Daniela Franschman" userId="df222784-e45e-4059-9d63-d4d25c6f8ea6" providerId="ADAL" clId="{E9B75D91-83B1-4D5B-9966-FFF71DA247C7}"/>
    <pc:docChg chg="custSel modSld">
      <pc:chgData name="Daniela Franschman" userId="df222784-e45e-4059-9d63-d4d25c6f8ea6" providerId="ADAL" clId="{E9B75D91-83B1-4D5B-9966-FFF71DA247C7}" dt="2020-06-03T11:00:13.050" v="47"/>
      <pc:docMkLst>
        <pc:docMk/>
      </pc:docMkLst>
      <pc:sldChg chg="addSp modSp">
        <pc:chgData name="Daniela Franschman" userId="df222784-e45e-4059-9d63-d4d25c6f8ea6" providerId="ADAL" clId="{E9B75D91-83B1-4D5B-9966-FFF71DA247C7}" dt="2020-05-30T12:13:09.621" v="46" actId="1076"/>
        <pc:sldMkLst>
          <pc:docMk/>
          <pc:sldMk cId="3157241415" sldId="312"/>
        </pc:sldMkLst>
        <pc:spChg chg="add mod">
          <ac:chgData name="Daniela Franschman" userId="df222784-e45e-4059-9d63-d4d25c6f8ea6" providerId="ADAL" clId="{E9B75D91-83B1-4D5B-9966-FFF71DA247C7}" dt="2020-05-30T12:13:09.621" v="46" actId="1076"/>
          <ac:spMkLst>
            <pc:docMk/>
            <pc:sldMk cId="3157241415" sldId="312"/>
            <ac:spMk id="3" creationId="{DCC0CE47-7ACB-4306-B18E-5DEC295CCB5B}"/>
          </ac:spMkLst>
        </pc:spChg>
      </pc:sldChg>
      <pc:sldChg chg="modSp">
        <pc:chgData name="Daniela Franschman" userId="df222784-e45e-4059-9d63-d4d25c6f8ea6" providerId="ADAL" clId="{E9B75D91-83B1-4D5B-9966-FFF71DA247C7}" dt="2020-05-22T20:27:59.767" v="9" actId="20577"/>
        <pc:sldMkLst>
          <pc:docMk/>
          <pc:sldMk cId="3294990784" sldId="469"/>
        </pc:sldMkLst>
        <pc:spChg chg="mod">
          <ac:chgData name="Daniela Franschman" userId="df222784-e45e-4059-9d63-d4d25c6f8ea6" providerId="ADAL" clId="{E9B75D91-83B1-4D5B-9966-FFF71DA247C7}" dt="2020-05-22T20:27:59.767" v="9" actId="20577"/>
          <ac:spMkLst>
            <pc:docMk/>
            <pc:sldMk cId="3294990784" sldId="469"/>
            <ac:spMk id="21" creationId="{DD1CB864-676E-4C8E-B68F-DC4DEE57724C}"/>
          </ac:spMkLst>
        </pc:spChg>
      </pc:sldChg>
      <pc:sldChg chg="modSp">
        <pc:chgData name="Daniela Franschman" userId="df222784-e45e-4059-9d63-d4d25c6f8ea6" providerId="ADAL" clId="{E9B75D91-83B1-4D5B-9966-FFF71DA247C7}" dt="2020-05-22T20:28:16.830" v="16" actId="20577"/>
        <pc:sldMkLst>
          <pc:docMk/>
          <pc:sldMk cId="3478713451" sldId="470"/>
        </pc:sldMkLst>
        <pc:spChg chg="mod">
          <ac:chgData name="Daniela Franschman" userId="df222784-e45e-4059-9d63-d4d25c6f8ea6" providerId="ADAL" clId="{E9B75D91-83B1-4D5B-9966-FFF71DA247C7}" dt="2020-05-22T20:28:16.830" v="16" actId="20577"/>
          <ac:spMkLst>
            <pc:docMk/>
            <pc:sldMk cId="3478713451" sldId="470"/>
            <ac:spMk id="21" creationId="{58476701-F1B0-4CDF-B0AA-F8D3882E5223}"/>
          </ac:spMkLst>
        </pc:spChg>
      </pc:sldChg>
      <pc:sldChg chg="modSp">
        <pc:chgData name="Daniela Franschman" userId="df222784-e45e-4059-9d63-d4d25c6f8ea6" providerId="ADAL" clId="{E9B75D91-83B1-4D5B-9966-FFF71DA247C7}" dt="2020-05-30T12:07:23.619" v="17" actId="2165"/>
        <pc:sldMkLst>
          <pc:docMk/>
          <pc:sldMk cId="3548918954" sldId="471"/>
        </pc:sldMkLst>
        <pc:graphicFrameChg chg="modGraphic">
          <ac:chgData name="Daniela Franschman" userId="df222784-e45e-4059-9d63-d4d25c6f8ea6" providerId="ADAL" clId="{E9B75D91-83B1-4D5B-9966-FFF71DA247C7}" dt="2020-05-30T12:07:23.619" v="17" actId="2165"/>
          <ac:graphicFrameMkLst>
            <pc:docMk/>
            <pc:sldMk cId="3548918954" sldId="471"/>
            <ac:graphicFrameMk id="10" creationId="{633A9AFB-CDE4-496A-B79D-50AC037814EE}"/>
          </ac:graphicFrameMkLst>
        </pc:graphicFrameChg>
      </pc:sldChg>
      <pc:sldChg chg="addSp delSp modSp">
        <pc:chgData name="Daniela Franschman" userId="df222784-e45e-4059-9d63-d4d25c6f8ea6" providerId="ADAL" clId="{E9B75D91-83B1-4D5B-9966-FFF71DA247C7}" dt="2020-05-30T12:12:40.310" v="23" actId="1076"/>
        <pc:sldMkLst>
          <pc:docMk/>
          <pc:sldMk cId="3251067274" sldId="473"/>
        </pc:sldMkLst>
        <pc:spChg chg="del">
          <ac:chgData name="Daniela Franschman" userId="df222784-e45e-4059-9d63-d4d25c6f8ea6" providerId="ADAL" clId="{E9B75D91-83B1-4D5B-9966-FFF71DA247C7}" dt="2020-05-30T12:12:27.785" v="20"/>
          <ac:spMkLst>
            <pc:docMk/>
            <pc:sldMk cId="3251067274" sldId="473"/>
            <ac:spMk id="7" creationId="{0B152320-E7CF-4F11-AD30-3E72A9EF4A40}"/>
          </ac:spMkLst>
        </pc:spChg>
        <pc:graphicFrameChg chg="add del mod">
          <ac:chgData name="Daniela Franschman" userId="df222784-e45e-4059-9d63-d4d25c6f8ea6" providerId="ADAL" clId="{E9B75D91-83B1-4D5B-9966-FFF71DA247C7}" dt="2020-05-30T12:11:07.889" v="19" actId="478"/>
          <ac:graphicFrameMkLst>
            <pc:docMk/>
            <pc:sldMk cId="3251067274" sldId="473"/>
            <ac:graphicFrameMk id="8" creationId="{1E536F6D-6174-44FC-B889-2581677938AE}"/>
          </ac:graphicFrameMkLst>
        </pc:graphicFrameChg>
        <pc:graphicFrameChg chg="add mod">
          <ac:chgData name="Daniela Franschman" userId="df222784-e45e-4059-9d63-d4d25c6f8ea6" providerId="ADAL" clId="{E9B75D91-83B1-4D5B-9966-FFF71DA247C7}" dt="2020-05-30T12:12:40.310" v="23" actId="1076"/>
          <ac:graphicFrameMkLst>
            <pc:docMk/>
            <pc:sldMk cId="3251067274" sldId="473"/>
            <ac:graphicFrameMk id="9" creationId="{D474CB38-86DB-4934-B888-D1797522D32E}"/>
          </ac:graphicFrameMkLst>
        </pc:graphicFrameChg>
      </pc:sldChg>
      <pc:sldChg chg="modSp">
        <pc:chgData name="Daniela Franschman" userId="df222784-e45e-4059-9d63-d4d25c6f8ea6" providerId="ADAL" clId="{E9B75D91-83B1-4D5B-9966-FFF71DA247C7}" dt="2020-06-03T11:00:13.050" v="47"/>
        <pc:sldMkLst>
          <pc:docMk/>
          <pc:sldMk cId="1012218487" sldId="476"/>
        </pc:sldMkLst>
        <pc:graphicFrameChg chg="mod">
          <ac:chgData name="Daniela Franschman" userId="df222784-e45e-4059-9d63-d4d25c6f8ea6" providerId="ADAL" clId="{E9B75D91-83B1-4D5B-9966-FFF71DA247C7}" dt="2020-06-03T11:00:13.050" v="47"/>
          <ac:graphicFrameMkLst>
            <pc:docMk/>
            <pc:sldMk cId="1012218487" sldId="476"/>
            <ac:graphicFrameMk id="8" creationId="{B1E2C8AB-875C-48FC-B700-04B4152AB281}"/>
          </ac:graphicFrameMkLst>
        </pc:graphicFrameChg>
      </pc:sldChg>
    </pc:docChg>
  </pc:docChgLst>
  <pc:docChgLst>
    <pc:chgData name="Daniela Franschman" userId="df222784-e45e-4059-9d63-d4d25c6f8ea6" providerId="ADAL" clId="{D90C17E8-CEF8-4650-9724-9803300E7C42}"/>
    <pc:docChg chg="custSel modSld">
      <pc:chgData name="Daniela Franschman" userId="df222784-e45e-4059-9d63-d4d25c6f8ea6" providerId="ADAL" clId="{D90C17E8-CEF8-4650-9724-9803300E7C42}" dt="2020-09-30T00:16:08.452" v="379" actId="20577"/>
      <pc:docMkLst>
        <pc:docMk/>
      </pc:docMkLst>
      <pc:sldChg chg="modSp">
        <pc:chgData name="Daniela Franschman" userId="df222784-e45e-4059-9d63-d4d25c6f8ea6" providerId="ADAL" clId="{D90C17E8-CEF8-4650-9724-9803300E7C42}" dt="2020-09-22T20:50:59.680" v="204" actId="20577"/>
        <pc:sldMkLst>
          <pc:docMk/>
          <pc:sldMk cId="3210033970" sldId="296"/>
        </pc:sldMkLst>
        <pc:graphicFrameChg chg="modGraphic">
          <ac:chgData name="Daniela Franschman" userId="df222784-e45e-4059-9d63-d4d25c6f8ea6" providerId="ADAL" clId="{D90C17E8-CEF8-4650-9724-9803300E7C42}" dt="2020-09-22T20:50:59.680" v="204" actId="20577"/>
          <ac:graphicFrameMkLst>
            <pc:docMk/>
            <pc:sldMk cId="3210033970" sldId="296"/>
            <ac:graphicFrameMk id="6" creationId="{00000000-0000-0000-0000-000000000000}"/>
          </ac:graphicFrameMkLst>
        </pc:graphicFrameChg>
      </pc:sldChg>
      <pc:sldChg chg="delSp">
        <pc:chgData name="Daniela Franschman" userId="df222784-e45e-4059-9d63-d4d25c6f8ea6" providerId="ADAL" clId="{D90C17E8-CEF8-4650-9724-9803300E7C42}" dt="2020-09-30T00:11:13.944" v="205" actId="478"/>
        <pc:sldMkLst>
          <pc:docMk/>
          <pc:sldMk cId="1436704605" sldId="478"/>
        </pc:sldMkLst>
        <pc:spChg chg="del">
          <ac:chgData name="Daniela Franschman" userId="df222784-e45e-4059-9d63-d4d25c6f8ea6" providerId="ADAL" clId="{D90C17E8-CEF8-4650-9724-9803300E7C42}" dt="2020-09-30T00:11:13.944" v="205" actId="478"/>
          <ac:spMkLst>
            <pc:docMk/>
            <pc:sldMk cId="1436704605" sldId="478"/>
            <ac:spMk id="3" creationId="{AD5742B1-D035-4D48-991C-9416FAEF7DE9}"/>
          </ac:spMkLst>
        </pc:spChg>
      </pc:sldChg>
      <pc:sldChg chg="modSp">
        <pc:chgData name="Daniela Franschman" userId="df222784-e45e-4059-9d63-d4d25c6f8ea6" providerId="ADAL" clId="{D90C17E8-CEF8-4650-9724-9803300E7C42}" dt="2020-09-30T00:16:08.452" v="379" actId="20577"/>
        <pc:sldMkLst>
          <pc:docMk/>
          <pc:sldMk cId="346657317" sldId="485"/>
        </pc:sldMkLst>
        <pc:graphicFrameChg chg="mod modGraphic">
          <ac:chgData name="Daniela Franschman" userId="df222784-e45e-4059-9d63-d4d25c6f8ea6" providerId="ADAL" clId="{D90C17E8-CEF8-4650-9724-9803300E7C42}" dt="2020-09-30T00:16:08.452" v="379" actId="20577"/>
          <ac:graphicFrameMkLst>
            <pc:docMk/>
            <pc:sldMk cId="346657317" sldId="485"/>
            <ac:graphicFrameMk id="2" creationId="{73B6AE4E-2FF9-4A48-9ACD-3996A62915EF}"/>
          </ac:graphicFrameMkLst>
        </pc:graphicFrameChg>
      </pc:sldChg>
      <pc:sldChg chg="delSp modSp">
        <pc:chgData name="Daniela Franschman" userId="df222784-e45e-4059-9d63-d4d25c6f8ea6" providerId="ADAL" clId="{D90C17E8-CEF8-4650-9724-9803300E7C42}" dt="2020-09-22T20:48:41.455" v="96" actId="14100"/>
        <pc:sldMkLst>
          <pc:docMk/>
          <pc:sldMk cId="1324001589" sldId="486"/>
        </pc:sldMkLst>
        <pc:spChg chg="mod">
          <ac:chgData name="Daniela Franschman" userId="df222784-e45e-4059-9d63-d4d25c6f8ea6" providerId="ADAL" clId="{D90C17E8-CEF8-4650-9724-9803300E7C42}" dt="2020-09-22T20:48:41.455" v="96" actId="14100"/>
          <ac:spMkLst>
            <pc:docMk/>
            <pc:sldMk cId="1324001589" sldId="486"/>
            <ac:spMk id="8" creationId="{7C69D49D-3CDC-4907-AB97-8848AB473BD2}"/>
          </ac:spMkLst>
        </pc:spChg>
        <pc:spChg chg="del">
          <ac:chgData name="Daniela Franschman" userId="df222784-e45e-4059-9d63-d4d25c6f8ea6" providerId="ADAL" clId="{D90C17E8-CEF8-4650-9724-9803300E7C42}" dt="2020-09-22T20:45:55.925" v="0" actId="478"/>
          <ac:spMkLst>
            <pc:docMk/>
            <pc:sldMk cId="1324001589" sldId="486"/>
            <ac:spMk id="12" creationId="{F76F0AC9-857A-4FD6-9F9A-646AAD06FABB}"/>
          </ac:spMkLst>
        </pc:spChg>
      </pc:sldChg>
    </pc:docChg>
  </pc:docChgLst>
  <pc:docChgLst>
    <pc:chgData name="Daniela Franschman" userId="S::daniela.franschman@bayer.com::df222784-e45e-4059-9d63-d4d25c6f8ea6" providerId="AD" clId="Web-{3A113621-3CB1-4900-B8D7-C88E6707CED6}"/>
    <pc:docChg chg="modSld">
      <pc:chgData name="Daniela Franschman" userId="S::daniela.franschman@bayer.com::df222784-e45e-4059-9d63-d4d25c6f8ea6" providerId="AD" clId="Web-{3A113621-3CB1-4900-B8D7-C88E6707CED6}" dt="2020-09-30T00:09:50.347" v="87"/>
      <pc:docMkLst>
        <pc:docMk/>
      </pc:docMkLst>
      <pc:sldChg chg="addSp delSp modSp">
        <pc:chgData name="Daniela Franschman" userId="S::daniela.franschman@bayer.com::df222784-e45e-4059-9d63-d4d25c6f8ea6" providerId="AD" clId="Web-{3A113621-3CB1-4900-B8D7-C88E6707CED6}" dt="2020-09-30T00:09:50.347" v="87"/>
        <pc:sldMkLst>
          <pc:docMk/>
          <pc:sldMk cId="1436704605" sldId="478"/>
        </pc:sldMkLst>
        <pc:spChg chg="add del">
          <ac:chgData name="Daniela Franschman" userId="S::daniela.franschman@bayer.com::df222784-e45e-4059-9d63-d4d25c6f8ea6" providerId="AD" clId="Web-{3A113621-3CB1-4900-B8D7-C88E6707CED6}" dt="2020-09-30T00:09:50.347" v="87"/>
          <ac:spMkLst>
            <pc:docMk/>
            <pc:sldMk cId="1436704605" sldId="478"/>
            <ac:spMk id="2" creationId="{ED956888-630D-4E79-ACF9-9A54090A931B}"/>
          </ac:spMkLst>
        </pc:spChg>
        <pc:spChg chg="mod">
          <ac:chgData name="Daniela Franschman" userId="S::daniela.franschman@bayer.com::df222784-e45e-4059-9d63-d4d25c6f8ea6" providerId="AD" clId="Web-{3A113621-3CB1-4900-B8D7-C88E6707CED6}" dt="2020-09-30T00:09:27.067" v="85" actId="20577"/>
          <ac:spMkLst>
            <pc:docMk/>
            <pc:sldMk cId="1436704605" sldId="478"/>
            <ac:spMk id="21" creationId="{58476701-F1B0-4CDF-B0AA-F8D3882E5223}"/>
          </ac:spMkLst>
        </pc:spChg>
      </pc:sldChg>
    </pc:docChg>
  </pc:docChgLst>
  <pc:docChgLst>
    <pc:chgData name="Daniela Franschman" userId="df222784-e45e-4059-9d63-d4d25c6f8ea6" providerId="ADAL" clId="{02F6E76B-C921-4D62-AD93-366D80256B8C}"/>
    <pc:docChg chg="addSld delSld modSld">
      <pc:chgData name="Daniela Franschman" userId="df222784-e45e-4059-9d63-d4d25c6f8ea6" providerId="ADAL" clId="{02F6E76B-C921-4D62-AD93-366D80256B8C}" dt="2022-01-10T20:35:46.914" v="6" actId="47"/>
      <pc:docMkLst>
        <pc:docMk/>
      </pc:docMkLst>
      <pc:sldChg chg="del">
        <pc:chgData name="Daniela Franschman" userId="df222784-e45e-4059-9d63-d4d25c6f8ea6" providerId="ADAL" clId="{02F6E76B-C921-4D62-AD93-366D80256B8C}" dt="2022-01-10T20:34:48.071" v="1" actId="47"/>
        <pc:sldMkLst>
          <pc:docMk/>
          <pc:sldMk cId="931669025" sldId="468"/>
        </pc:sldMkLst>
      </pc:sldChg>
      <pc:sldChg chg="del">
        <pc:chgData name="Daniela Franschman" userId="df222784-e45e-4059-9d63-d4d25c6f8ea6" providerId="ADAL" clId="{02F6E76B-C921-4D62-AD93-366D80256B8C}" dt="2022-01-10T20:35:46.914" v="6" actId="47"/>
        <pc:sldMkLst>
          <pc:docMk/>
          <pc:sldMk cId="346657317" sldId="485"/>
        </pc:sldMkLst>
      </pc:sldChg>
      <pc:sldChg chg="del">
        <pc:chgData name="Daniela Franschman" userId="df222784-e45e-4059-9d63-d4d25c6f8ea6" providerId="ADAL" clId="{02F6E76B-C921-4D62-AD93-366D80256B8C}" dt="2022-01-10T20:35:34.230" v="4" actId="47"/>
        <pc:sldMkLst>
          <pc:docMk/>
          <pc:sldMk cId="1324001589" sldId="486"/>
        </pc:sldMkLst>
      </pc:sldChg>
      <pc:sldChg chg="add">
        <pc:chgData name="Daniela Franschman" userId="df222784-e45e-4059-9d63-d4d25c6f8ea6" providerId="ADAL" clId="{02F6E76B-C921-4D62-AD93-366D80256B8C}" dt="2022-01-10T20:34:40.617" v="0"/>
        <pc:sldMkLst>
          <pc:docMk/>
          <pc:sldMk cId="956967186" sldId="487"/>
        </pc:sldMkLst>
      </pc:sldChg>
      <pc:sldChg chg="add">
        <pc:chgData name="Daniela Franschman" userId="df222784-e45e-4059-9d63-d4d25c6f8ea6" providerId="ADAL" clId="{02F6E76B-C921-4D62-AD93-366D80256B8C}" dt="2022-01-10T20:35:08.275" v="2"/>
        <pc:sldMkLst>
          <pc:docMk/>
          <pc:sldMk cId="112354422" sldId="488"/>
        </pc:sldMkLst>
      </pc:sldChg>
      <pc:sldChg chg="add">
        <pc:chgData name="Daniela Franschman" userId="df222784-e45e-4059-9d63-d4d25c6f8ea6" providerId="ADAL" clId="{02F6E76B-C921-4D62-AD93-366D80256B8C}" dt="2022-01-10T20:35:27.457" v="3"/>
        <pc:sldMkLst>
          <pc:docMk/>
          <pc:sldMk cId="639364591" sldId="489"/>
        </pc:sldMkLst>
      </pc:sldChg>
      <pc:sldChg chg="add">
        <pc:chgData name="Daniela Franschman" userId="df222784-e45e-4059-9d63-d4d25c6f8ea6" providerId="ADAL" clId="{02F6E76B-C921-4D62-AD93-366D80256B8C}" dt="2022-01-10T20:35:43.759" v="5"/>
        <pc:sldMkLst>
          <pc:docMk/>
          <pc:sldMk cId="586944225" sldId="490"/>
        </pc:sldMkLst>
      </pc:sldChg>
    </pc:docChg>
  </pc:docChgLst>
  <pc:docChgLst>
    <pc:chgData name="Daniela Franschman" userId="df222784-e45e-4059-9d63-d4d25c6f8ea6" providerId="ADAL" clId="{900C617B-4FD3-45E2-B930-70F7AD905F84}"/>
    <pc:docChg chg="custSel addSld delSld modSld">
      <pc:chgData name="Daniela Franschman" userId="df222784-e45e-4059-9d63-d4d25c6f8ea6" providerId="ADAL" clId="{900C617B-4FD3-45E2-B930-70F7AD905F84}" dt="2022-03-09T20:08:34.077" v="1292" actId="108"/>
      <pc:docMkLst>
        <pc:docMk/>
      </pc:docMkLst>
      <pc:sldChg chg="modSp mod">
        <pc:chgData name="Daniela Franschman" userId="df222784-e45e-4059-9d63-d4d25c6f8ea6" providerId="ADAL" clId="{900C617B-4FD3-45E2-B930-70F7AD905F84}" dt="2022-03-09T20:02:03.228" v="1035" actId="14100"/>
        <pc:sldMkLst>
          <pc:docMk/>
          <pc:sldMk cId="1436704605" sldId="478"/>
        </pc:sldMkLst>
        <pc:spChg chg="mod">
          <ac:chgData name="Daniela Franschman" userId="df222784-e45e-4059-9d63-d4d25c6f8ea6" providerId="ADAL" clId="{900C617B-4FD3-45E2-B930-70F7AD905F84}" dt="2022-03-09T20:01:58.605" v="1034" actId="1076"/>
          <ac:spMkLst>
            <pc:docMk/>
            <pc:sldMk cId="1436704605" sldId="478"/>
            <ac:spMk id="17" creationId="{D616DEE1-8C3A-4F09-A550-AC06E2E8C4B6}"/>
          </ac:spMkLst>
        </pc:spChg>
        <pc:spChg chg="mod">
          <ac:chgData name="Daniela Franschman" userId="df222784-e45e-4059-9d63-d4d25c6f8ea6" providerId="ADAL" clId="{900C617B-4FD3-45E2-B930-70F7AD905F84}" dt="2022-03-09T20:02:03.228" v="1035" actId="14100"/>
          <ac:spMkLst>
            <pc:docMk/>
            <pc:sldMk cId="1436704605" sldId="478"/>
            <ac:spMk id="21" creationId="{58476701-F1B0-4CDF-B0AA-F8D3882E5223}"/>
          </ac:spMkLst>
        </pc:spChg>
        <pc:grpChg chg="mod">
          <ac:chgData name="Daniela Franschman" userId="df222784-e45e-4059-9d63-d4d25c6f8ea6" providerId="ADAL" clId="{900C617B-4FD3-45E2-B930-70F7AD905F84}" dt="2022-03-09T20:01:58.605" v="1034" actId="1076"/>
          <ac:grpSpMkLst>
            <pc:docMk/>
            <pc:sldMk cId="1436704605" sldId="478"/>
            <ac:grpSpMk id="13" creationId="{4DE1C14E-FC6A-4F46-8FF2-789E24691537}"/>
          </ac:grpSpMkLst>
        </pc:grpChg>
        <pc:graphicFrameChg chg="mod">
          <ac:chgData name="Daniela Franschman" userId="df222784-e45e-4059-9d63-d4d25c6f8ea6" providerId="ADAL" clId="{900C617B-4FD3-45E2-B930-70F7AD905F84}" dt="2022-03-09T20:01:58.605" v="1034" actId="1076"/>
          <ac:graphicFrameMkLst>
            <pc:docMk/>
            <pc:sldMk cId="1436704605" sldId="478"/>
            <ac:graphicFrameMk id="16" creationId="{514DF0AB-70B0-4377-971B-17E89CC45E3C}"/>
          </ac:graphicFrameMkLst>
        </pc:graphicFrameChg>
      </pc:sldChg>
      <pc:sldChg chg="modSp mod">
        <pc:chgData name="Daniela Franschman" userId="df222784-e45e-4059-9d63-d4d25c6f8ea6" providerId="ADAL" clId="{900C617B-4FD3-45E2-B930-70F7AD905F84}" dt="2022-03-09T19:52:08.809" v="28" actId="14100"/>
        <pc:sldMkLst>
          <pc:docMk/>
          <pc:sldMk cId="956967186" sldId="487"/>
        </pc:sldMkLst>
        <pc:spChg chg="mod">
          <ac:chgData name="Daniela Franschman" userId="df222784-e45e-4059-9d63-d4d25c6f8ea6" providerId="ADAL" clId="{900C617B-4FD3-45E2-B930-70F7AD905F84}" dt="2022-03-09T19:52:08.809" v="28" actId="14100"/>
          <ac:spMkLst>
            <pc:docMk/>
            <pc:sldMk cId="956967186" sldId="487"/>
            <ac:spMk id="21" creationId="{2440D2F1-7139-49FE-B91E-4B2A4C29D346}"/>
          </ac:spMkLst>
        </pc:spChg>
      </pc:sldChg>
      <pc:sldChg chg="modSp add mod">
        <pc:chgData name="Daniela Franschman" userId="df222784-e45e-4059-9d63-d4d25c6f8ea6" providerId="ADAL" clId="{900C617B-4FD3-45E2-B930-70F7AD905F84}" dt="2022-03-09T19:59:07.924" v="818" actId="313"/>
        <pc:sldMkLst>
          <pc:docMk/>
          <pc:sldMk cId="679668621" sldId="491"/>
        </pc:sldMkLst>
        <pc:spChg chg="mod">
          <ac:chgData name="Daniela Franschman" userId="df222784-e45e-4059-9d63-d4d25c6f8ea6" providerId="ADAL" clId="{900C617B-4FD3-45E2-B930-70F7AD905F84}" dt="2022-03-09T19:51:18.212" v="26" actId="20577"/>
          <ac:spMkLst>
            <pc:docMk/>
            <pc:sldMk cId="679668621" sldId="491"/>
            <ac:spMk id="3" creationId="{6FA70A5E-F278-485A-B6A7-0BDA5E4C7F2E}"/>
          </ac:spMkLst>
        </pc:spChg>
        <pc:spChg chg="mod">
          <ac:chgData name="Daniela Franschman" userId="df222784-e45e-4059-9d63-d4d25c6f8ea6" providerId="ADAL" clId="{900C617B-4FD3-45E2-B930-70F7AD905F84}" dt="2022-03-09T19:59:07.924" v="818" actId="313"/>
          <ac:spMkLst>
            <pc:docMk/>
            <pc:sldMk cId="679668621" sldId="491"/>
            <ac:spMk id="4" creationId="{36E2F01D-F194-40D1-B099-8E6A0D4DDD09}"/>
          </ac:spMkLst>
        </pc:spChg>
      </pc:sldChg>
      <pc:sldChg chg="add del">
        <pc:chgData name="Daniela Franschman" userId="df222784-e45e-4059-9d63-d4d25c6f8ea6" providerId="ADAL" clId="{900C617B-4FD3-45E2-B930-70F7AD905F84}" dt="2022-03-09T19:51:04.427" v="4" actId="47"/>
        <pc:sldMkLst>
          <pc:docMk/>
          <pc:sldMk cId="2900165640" sldId="491"/>
        </pc:sldMkLst>
      </pc:sldChg>
      <pc:sldChg chg="modSp add mod">
        <pc:chgData name="Daniela Franschman" userId="df222784-e45e-4059-9d63-d4d25c6f8ea6" providerId="ADAL" clId="{900C617B-4FD3-45E2-B930-70F7AD905F84}" dt="2022-03-09T20:08:34.077" v="1292" actId="108"/>
        <pc:sldMkLst>
          <pc:docMk/>
          <pc:sldMk cId="2930563787" sldId="492"/>
        </pc:sldMkLst>
        <pc:graphicFrameChg chg="mod modGraphic">
          <ac:chgData name="Daniela Franschman" userId="df222784-e45e-4059-9d63-d4d25c6f8ea6" providerId="ADAL" clId="{900C617B-4FD3-45E2-B930-70F7AD905F84}" dt="2022-03-09T20:08:34.077" v="1292" actId="108"/>
          <ac:graphicFrameMkLst>
            <pc:docMk/>
            <pc:sldMk cId="2930563787" sldId="492"/>
            <ac:graphicFrameMk id="2" creationId="{73B6AE4E-2FF9-4A48-9ACD-3996A62915EF}"/>
          </ac:graphicFrameMkLst>
        </pc:graphicFrameChg>
      </pc:sldChg>
    </pc:docChg>
  </pc:docChgLst>
  <pc:docChgLst>
    <pc:chgData name="Daniela Franschman" userId="df222784-e45e-4059-9d63-d4d25c6f8ea6" providerId="ADAL" clId="{00BBC8A8-10CE-4162-B33E-5DE413B0CC05}"/>
    <pc:docChg chg="undo custSel addSld delSld modSld">
      <pc:chgData name="Daniela Franschman" userId="df222784-e45e-4059-9d63-d4d25c6f8ea6" providerId="ADAL" clId="{00BBC8A8-10CE-4162-B33E-5DE413B0CC05}" dt="2022-03-29T15:15:54.150" v="647" actId="313"/>
      <pc:docMkLst>
        <pc:docMk/>
      </pc:docMkLst>
      <pc:sldChg chg="addSp modSp mod">
        <pc:chgData name="Daniela Franschman" userId="df222784-e45e-4059-9d63-d4d25c6f8ea6" providerId="ADAL" clId="{00BBC8A8-10CE-4162-B33E-5DE413B0CC05}" dt="2022-03-29T14:43:22.096" v="213" actId="20577"/>
        <pc:sldMkLst>
          <pc:docMk/>
          <pc:sldMk cId="3157241415" sldId="312"/>
        </pc:sldMkLst>
        <pc:spChg chg="add mod">
          <ac:chgData name="Daniela Franschman" userId="df222784-e45e-4059-9d63-d4d25c6f8ea6" providerId="ADAL" clId="{00BBC8A8-10CE-4162-B33E-5DE413B0CC05}" dt="2022-03-29T14:43:22.096" v="213" actId="20577"/>
          <ac:spMkLst>
            <pc:docMk/>
            <pc:sldMk cId="3157241415" sldId="312"/>
            <ac:spMk id="4" creationId="{A4945147-584F-423D-AC3F-9DC55E498A4B}"/>
          </ac:spMkLst>
        </pc:spChg>
        <pc:spChg chg="mod">
          <ac:chgData name="Daniela Franschman" userId="df222784-e45e-4059-9d63-d4d25c6f8ea6" providerId="ADAL" clId="{00BBC8A8-10CE-4162-B33E-5DE413B0CC05}" dt="2022-03-29T14:42:02.273" v="79" actId="21"/>
          <ac:spMkLst>
            <pc:docMk/>
            <pc:sldMk cId="3157241415" sldId="312"/>
            <ac:spMk id="24" creationId="{81108144-C191-4829-AE94-7DF0AD5D552A}"/>
          </ac:spMkLst>
        </pc:spChg>
      </pc:sldChg>
      <pc:sldChg chg="modSp mod">
        <pc:chgData name="Daniela Franschman" userId="df222784-e45e-4059-9d63-d4d25c6f8ea6" providerId="ADAL" clId="{00BBC8A8-10CE-4162-B33E-5DE413B0CC05}" dt="2022-03-29T14:39:39.570" v="59" actId="20577"/>
        <pc:sldMkLst>
          <pc:docMk/>
          <pc:sldMk cId="1335251268" sldId="467"/>
        </pc:sldMkLst>
        <pc:graphicFrameChg chg="modGraphic">
          <ac:chgData name="Daniela Franschman" userId="df222784-e45e-4059-9d63-d4d25c6f8ea6" providerId="ADAL" clId="{00BBC8A8-10CE-4162-B33E-5DE413B0CC05}" dt="2022-03-29T14:39:39.570" v="59" actId="20577"/>
          <ac:graphicFrameMkLst>
            <pc:docMk/>
            <pc:sldMk cId="1335251268" sldId="467"/>
            <ac:graphicFrameMk id="16" creationId="{514DF0AB-70B0-4377-971B-17E89CC45E3C}"/>
          </ac:graphicFrameMkLst>
        </pc:graphicFrameChg>
      </pc:sldChg>
      <pc:sldChg chg="delSp modSp mod">
        <pc:chgData name="Daniela Franschman" userId="df222784-e45e-4059-9d63-d4d25c6f8ea6" providerId="ADAL" clId="{00BBC8A8-10CE-4162-B33E-5DE413B0CC05}" dt="2022-03-29T15:15:54.150" v="647" actId="313"/>
        <pc:sldMkLst>
          <pc:docMk/>
          <pc:sldMk cId="3294990784" sldId="469"/>
        </pc:sldMkLst>
        <pc:spChg chg="del">
          <ac:chgData name="Daniela Franschman" userId="df222784-e45e-4059-9d63-d4d25c6f8ea6" providerId="ADAL" clId="{00BBC8A8-10CE-4162-B33E-5DE413B0CC05}" dt="2022-03-29T14:44:37.329" v="244" actId="478"/>
          <ac:spMkLst>
            <pc:docMk/>
            <pc:sldMk cId="3294990784" sldId="469"/>
            <ac:spMk id="3" creationId="{512E9271-A0E5-4D02-94C7-B2BC4EE55E3B}"/>
          </ac:spMkLst>
        </pc:spChg>
        <pc:spChg chg="mod">
          <ac:chgData name="Daniela Franschman" userId="df222784-e45e-4059-9d63-d4d25c6f8ea6" providerId="ADAL" clId="{00BBC8A8-10CE-4162-B33E-5DE413B0CC05}" dt="2022-03-29T15:15:54.150" v="647" actId="313"/>
          <ac:spMkLst>
            <pc:docMk/>
            <pc:sldMk cId="3294990784" sldId="469"/>
            <ac:spMk id="21" creationId="{DD1CB864-676E-4C8E-B68F-DC4DEE57724C}"/>
          </ac:spMkLst>
        </pc:spChg>
        <pc:graphicFrameChg chg="modGraphic">
          <ac:chgData name="Daniela Franschman" userId="df222784-e45e-4059-9d63-d4d25c6f8ea6" providerId="ADAL" clId="{00BBC8A8-10CE-4162-B33E-5DE413B0CC05}" dt="2022-03-29T14:44:01.497" v="215" actId="20577"/>
          <ac:graphicFrameMkLst>
            <pc:docMk/>
            <pc:sldMk cId="3294990784" sldId="469"/>
            <ac:graphicFrameMk id="16" creationId="{514DF0AB-70B0-4377-971B-17E89CC45E3C}"/>
          </ac:graphicFrameMkLst>
        </pc:graphicFrameChg>
      </pc:sldChg>
      <pc:sldChg chg="delSp modSp add del mod">
        <pc:chgData name="Daniela Franschman" userId="df222784-e45e-4059-9d63-d4d25c6f8ea6" providerId="ADAL" clId="{00BBC8A8-10CE-4162-B33E-5DE413B0CC05}" dt="2022-03-29T15:14:37.390" v="646" actId="478"/>
        <pc:sldMkLst>
          <pc:docMk/>
          <pc:sldMk cId="3478713451" sldId="470"/>
        </pc:sldMkLst>
        <pc:spChg chg="del">
          <ac:chgData name="Daniela Franschman" userId="df222784-e45e-4059-9d63-d4d25c6f8ea6" providerId="ADAL" clId="{00BBC8A8-10CE-4162-B33E-5DE413B0CC05}" dt="2022-03-29T15:14:37.390" v="646" actId="478"/>
          <ac:spMkLst>
            <pc:docMk/>
            <pc:sldMk cId="3478713451" sldId="470"/>
            <ac:spMk id="3" creationId="{8F1E914B-64AC-4763-8D57-B4763D67404E}"/>
          </ac:spMkLst>
        </pc:spChg>
        <pc:spChg chg="mod">
          <ac:chgData name="Daniela Franschman" userId="df222784-e45e-4059-9d63-d4d25c6f8ea6" providerId="ADAL" clId="{00BBC8A8-10CE-4162-B33E-5DE413B0CC05}" dt="2022-03-29T14:58:53.540" v="462" actId="6549"/>
          <ac:spMkLst>
            <pc:docMk/>
            <pc:sldMk cId="3478713451" sldId="470"/>
            <ac:spMk id="21" creationId="{58476701-F1B0-4CDF-B0AA-F8D3882E5223}"/>
          </ac:spMkLst>
        </pc:spChg>
      </pc:sldChg>
      <pc:sldChg chg="modSp mod">
        <pc:chgData name="Daniela Franschman" userId="df222784-e45e-4059-9d63-d4d25c6f8ea6" providerId="ADAL" clId="{00BBC8A8-10CE-4162-B33E-5DE413B0CC05}" dt="2022-03-29T14:46:33.352" v="247" actId="1076"/>
        <pc:sldMkLst>
          <pc:docMk/>
          <pc:sldMk cId="1012218487" sldId="476"/>
        </pc:sldMkLst>
        <pc:graphicFrameChg chg="mod">
          <ac:chgData name="Daniela Franschman" userId="df222784-e45e-4059-9d63-d4d25c6f8ea6" providerId="ADAL" clId="{00BBC8A8-10CE-4162-B33E-5DE413B0CC05}" dt="2022-03-29T14:46:33.352" v="247" actId="1076"/>
          <ac:graphicFrameMkLst>
            <pc:docMk/>
            <pc:sldMk cId="1012218487" sldId="476"/>
            <ac:graphicFrameMk id="8" creationId="{B1E2C8AB-875C-48FC-B700-04B4152AB281}"/>
          </ac:graphicFrameMkLst>
        </pc:graphicFrameChg>
      </pc:sldChg>
      <pc:sldChg chg="modSp">
        <pc:chgData name="Daniela Franschman" userId="df222784-e45e-4059-9d63-d4d25c6f8ea6" providerId="ADAL" clId="{00BBC8A8-10CE-4162-B33E-5DE413B0CC05}" dt="2022-03-29T14:39:09.831" v="45" actId="20577"/>
        <pc:sldMkLst>
          <pc:docMk/>
          <pc:sldMk cId="823136414" sldId="482"/>
        </pc:sldMkLst>
        <pc:graphicFrameChg chg="mod">
          <ac:chgData name="Daniela Franschman" userId="df222784-e45e-4059-9d63-d4d25c6f8ea6" providerId="ADAL" clId="{00BBC8A8-10CE-4162-B33E-5DE413B0CC05}" dt="2022-03-29T14:39:09.831" v="45" actId="20577"/>
          <ac:graphicFrameMkLst>
            <pc:docMk/>
            <pc:sldMk cId="823136414" sldId="482"/>
            <ac:graphicFrameMk id="8" creationId="{E03D80FA-E380-4199-8E85-42BB3F78FE54}"/>
          </ac:graphicFrameMkLst>
        </pc:graphicFrameChg>
      </pc:sldChg>
      <pc:sldChg chg="addSp delSp modSp mod">
        <pc:chgData name="Daniela Franschman" userId="df222784-e45e-4059-9d63-d4d25c6f8ea6" providerId="ADAL" clId="{00BBC8A8-10CE-4162-B33E-5DE413B0CC05}" dt="2022-03-29T15:10:50.808" v="639"/>
        <pc:sldMkLst>
          <pc:docMk/>
          <pc:sldMk cId="2930563787" sldId="492"/>
        </pc:sldMkLst>
        <pc:graphicFrameChg chg="mod modGraphic">
          <ac:chgData name="Daniela Franschman" userId="df222784-e45e-4059-9d63-d4d25c6f8ea6" providerId="ADAL" clId="{00BBC8A8-10CE-4162-B33E-5DE413B0CC05}" dt="2022-03-29T15:02:00.329" v="637" actId="20577"/>
          <ac:graphicFrameMkLst>
            <pc:docMk/>
            <pc:sldMk cId="2930563787" sldId="492"/>
            <ac:graphicFrameMk id="2" creationId="{73B6AE4E-2FF9-4A48-9ACD-3996A62915EF}"/>
          </ac:graphicFrameMkLst>
        </pc:graphicFrameChg>
        <pc:graphicFrameChg chg="add del">
          <ac:chgData name="Daniela Franschman" userId="df222784-e45e-4059-9d63-d4d25c6f8ea6" providerId="ADAL" clId="{00BBC8A8-10CE-4162-B33E-5DE413B0CC05}" dt="2022-03-29T15:10:50.808" v="639"/>
          <ac:graphicFrameMkLst>
            <pc:docMk/>
            <pc:sldMk cId="2930563787" sldId="492"/>
            <ac:graphicFrameMk id="8" creationId="{350D1290-CE0A-4F56-890D-DAC7B8D8B28D}"/>
          </ac:graphicFrameMkLst>
        </pc:graphicFrameChg>
      </pc:sldChg>
      <pc:sldChg chg="addSp delSp modSp new mod">
        <pc:chgData name="Daniela Franschman" userId="df222784-e45e-4059-9d63-d4d25c6f8ea6" providerId="ADAL" clId="{00BBC8A8-10CE-4162-B33E-5DE413B0CC05}" dt="2022-03-29T14:57:33.660" v="458" actId="1076"/>
        <pc:sldMkLst>
          <pc:docMk/>
          <pc:sldMk cId="812487061" sldId="493"/>
        </pc:sldMkLst>
        <pc:spChg chg="mod">
          <ac:chgData name="Daniela Franschman" userId="df222784-e45e-4059-9d63-d4d25c6f8ea6" providerId="ADAL" clId="{00BBC8A8-10CE-4162-B33E-5DE413B0CC05}" dt="2022-03-29T14:47:08.929" v="272" actId="20577"/>
          <ac:spMkLst>
            <pc:docMk/>
            <pc:sldMk cId="812487061" sldId="493"/>
            <ac:spMk id="3" creationId="{81834E41-DB8E-4BA5-A133-EB624FC3E927}"/>
          </ac:spMkLst>
        </pc:spChg>
        <pc:spChg chg="del">
          <ac:chgData name="Daniela Franschman" userId="df222784-e45e-4059-9d63-d4d25c6f8ea6" providerId="ADAL" clId="{00BBC8A8-10CE-4162-B33E-5DE413B0CC05}" dt="2022-03-29T14:54:01.561" v="274"/>
          <ac:spMkLst>
            <pc:docMk/>
            <pc:sldMk cId="812487061" sldId="493"/>
            <ac:spMk id="7" creationId="{CFDB7C76-455B-451E-A935-50EE161924DF}"/>
          </ac:spMkLst>
        </pc:spChg>
        <pc:spChg chg="add mod">
          <ac:chgData name="Daniela Franschman" userId="df222784-e45e-4059-9d63-d4d25c6f8ea6" providerId="ADAL" clId="{00BBC8A8-10CE-4162-B33E-5DE413B0CC05}" dt="2022-03-29T14:57:30.556" v="457" actId="122"/>
          <ac:spMkLst>
            <pc:docMk/>
            <pc:sldMk cId="812487061" sldId="493"/>
            <ac:spMk id="10" creationId="{DC859D0E-C79B-4142-853D-38D9C27E272B}"/>
          </ac:spMkLst>
        </pc:spChg>
        <pc:graphicFrameChg chg="del">
          <ac:chgData name="Daniela Franschman" userId="df222784-e45e-4059-9d63-d4d25c6f8ea6" providerId="ADAL" clId="{00BBC8A8-10CE-4162-B33E-5DE413B0CC05}" dt="2022-03-29T14:52:28.037" v="273" actId="478"/>
          <ac:graphicFrameMkLst>
            <pc:docMk/>
            <pc:sldMk cId="812487061" sldId="493"/>
            <ac:graphicFrameMk id="8" creationId="{058F79F3-BDE5-442D-B87B-26F1769A5357}"/>
          </ac:graphicFrameMkLst>
        </pc:graphicFrameChg>
        <pc:graphicFrameChg chg="add mod">
          <ac:chgData name="Daniela Franschman" userId="df222784-e45e-4059-9d63-d4d25c6f8ea6" providerId="ADAL" clId="{00BBC8A8-10CE-4162-B33E-5DE413B0CC05}" dt="2022-03-29T14:57:33.660" v="458" actId="1076"/>
          <ac:graphicFrameMkLst>
            <pc:docMk/>
            <pc:sldMk cId="812487061" sldId="493"/>
            <ac:graphicFrameMk id="9" creationId="{21A31372-31C1-43BF-A7AA-D85BBDCBCB62}"/>
          </ac:graphicFrameMkLst>
        </pc:graphicFrameChg>
      </pc:sldChg>
      <pc:sldChg chg="modSp add del mod">
        <pc:chgData name="Daniela Franschman" userId="df222784-e45e-4059-9d63-d4d25c6f8ea6" providerId="ADAL" clId="{00BBC8A8-10CE-4162-B33E-5DE413B0CC05}" dt="2022-03-29T15:11:36.589" v="643" actId="47"/>
        <pc:sldMkLst>
          <pc:docMk/>
          <pc:sldMk cId="2143808519" sldId="494"/>
        </pc:sldMkLst>
        <pc:graphicFrameChg chg="modGraphic">
          <ac:chgData name="Daniela Franschman" userId="df222784-e45e-4059-9d63-d4d25c6f8ea6" providerId="ADAL" clId="{00BBC8A8-10CE-4162-B33E-5DE413B0CC05}" dt="2022-03-29T15:11:10.744" v="642" actId="2165"/>
          <ac:graphicFrameMkLst>
            <pc:docMk/>
            <pc:sldMk cId="2143808519" sldId="494"/>
            <ac:graphicFrameMk id="2" creationId="{73B6AE4E-2FF9-4A48-9ACD-3996A62915EF}"/>
          </ac:graphicFrameMkLst>
        </pc:graphicFrameChg>
      </pc:sldChg>
    </pc:docChg>
  </pc:docChgLst>
  <pc:docChgLst>
    <pc:chgData name="Daniela Franschman" userId="df222784-e45e-4059-9d63-d4d25c6f8ea6" providerId="ADAL" clId="{0E67845D-9334-4B3F-9707-62B13C856332}"/>
    <pc:docChg chg="custSel modSld">
      <pc:chgData name="Daniela Franschman" userId="df222784-e45e-4059-9d63-d4d25c6f8ea6" providerId="ADAL" clId="{0E67845D-9334-4B3F-9707-62B13C856332}" dt="2021-08-06T13:25:06.409" v="178" actId="1076"/>
      <pc:docMkLst>
        <pc:docMk/>
      </pc:docMkLst>
      <pc:sldChg chg="modSp mod">
        <pc:chgData name="Daniela Franschman" userId="df222784-e45e-4059-9d63-d4d25c6f8ea6" providerId="ADAL" clId="{0E67845D-9334-4B3F-9707-62B13C856332}" dt="2021-08-06T13:19:02.131" v="0" actId="6549"/>
        <pc:sldMkLst>
          <pc:docMk/>
          <pc:sldMk cId="3157241415" sldId="312"/>
        </pc:sldMkLst>
        <pc:spChg chg="mod">
          <ac:chgData name="Daniela Franschman" userId="df222784-e45e-4059-9d63-d4d25c6f8ea6" providerId="ADAL" clId="{0E67845D-9334-4B3F-9707-62B13C856332}" dt="2021-08-06T13:19:02.131" v="0" actId="6549"/>
          <ac:spMkLst>
            <pc:docMk/>
            <pc:sldMk cId="3157241415" sldId="312"/>
            <ac:spMk id="3" creationId="{DCC0CE47-7ACB-4306-B18E-5DEC295CCB5B}"/>
          </ac:spMkLst>
        </pc:spChg>
      </pc:sldChg>
      <pc:sldChg chg="modSp mod">
        <pc:chgData name="Daniela Franschman" userId="df222784-e45e-4059-9d63-d4d25c6f8ea6" providerId="ADAL" clId="{0E67845D-9334-4B3F-9707-62B13C856332}" dt="2021-08-06T13:23:48.014" v="84" actId="15"/>
        <pc:sldMkLst>
          <pc:docMk/>
          <pc:sldMk cId="1436704605" sldId="478"/>
        </pc:sldMkLst>
        <pc:spChg chg="mod">
          <ac:chgData name="Daniela Franschman" userId="df222784-e45e-4059-9d63-d4d25c6f8ea6" providerId="ADAL" clId="{0E67845D-9334-4B3F-9707-62B13C856332}" dt="2021-08-06T13:23:48.014" v="84" actId="15"/>
          <ac:spMkLst>
            <pc:docMk/>
            <pc:sldMk cId="1436704605" sldId="478"/>
            <ac:spMk id="21" creationId="{58476701-F1B0-4CDF-B0AA-F8D3882E5223}"/>
          </ac:spMkLst>
        </pc:spChg>
      </pc:sldChg>
      <pc:sldChg chg="modSp mod">
        <pc:chgData name="Daniela Franschman" userId="df222784-e45e-4059-9d63-d4d25c6f8ea6" providerId="ADAL" clId="{0E67845D-9334-4B3F-9707-62B13C856332}" dt="2021-08-06T13:20:56.816" v="7" actId="14100"/>
        <pc:sldMkLst>
          <pc:docMk/>
          <pc:sldMk cId="4162591506" sldId="484"/>
        </pc:sldMkLst>
        <pc:spChg chg="mod">
          <ac:chgData name="Daniela Franschman" userId="df222784-e45e-4059-9d63-d4d25c6f8ea6" providerId="ADAL" clId="{0E67845D-9334-4B3F-9707-62B13C856332}" dt="2021-08-06T13:20:56.816" v="7" actId="14100"/>
          <ac:spMkLst>
            <pc:docMk/>
            <pc:sldMk cId="4162591506" sldId="484"/>
            <ac:spMk id="21" creationId="{2440D2F1-7139-49FE-B91E-4B2A4C29D346}"/>
          </ac:spMkLst>
        </pc:spChg>
      </pc:sldChg>
      <pc:sldChg chg="modSp mod">
        <pc:chgData name="Daniela Franschman" userId="df222784-e45e-4059-9d63-d4d25c6f8ea6" providerId="ADAL" clId="{0E67845D-9334-4B3F-9707-62B13C856332}" dt="2021-08-06T13:25:06.409" v="178" actId="1076"/>
        <pc:sldMkLst>
          <pc:docMk/>
          <pc:sldMk cId="346657317" sldId="485"/>
        </pc:sldMkLst>
        <pc:graphicFrameChg chg="mod modGraphic">
          <ac:chgData name="Daniela Franschman" userId="df222784-e45e-4059-9d63-d4d25c6f8ea6" providerId="ADAL" clId="{0E67845D-9334-4B3F-9707-62B13C856332}" dt="2021-08-06T13:25:06.409" v="178" actId="1076"/>
          <ac:graphicFrameMkLst>
            <pc:docMk/>
            <pc:sldMk cId="346657317" sldId="485"/>
            <ac:graphicFrameMk id="2" creationId="{73B6AE4E-2FF9-4A48-9ACD-3996A62915EF}"/>
          </ac:graphicFrameMkLst>
        </pc:graphicFrameChg>
      </pc:sldChg>
    </pc:docChg>
  </pc:docChgLst>
  <pc:docChgLst>
    <pc:chgData name="Justin Buck" userId="c8996d72-006a-4c02-acf1-42172df9646b" providerId="ADAL" clId="{99C0D564-BC4A-43D9-8088-4C74B523E0C7}"/>
    <pc:docChg chg="custSel addSld modSld">
      <pc:chgData name="Justin Buck" userId="c8996d72-006a-4c02-acf1-42172df9646b" providerId="ADAL" clId="{99C0D564-BC4A-43D9-8088-4C74B523E0C7}" dt="2020-09-15T19:55:29.263" v="403" actId="12788"/>
      <pc:docMkLst>
        <pc:docMk/>
      </pc:docMkLst>
      <pc:sldChg chg="addSp modSp add">
        <pc:chgData name="Justin Buck" userId="c8996d72-006a-4c02-acf1-42172df9646b" providerId="ADAL" clId="{99C0D564-BC4A-43D9-8088-4C74B523E0C7}" dt="2020-09-15T19:55:29.263" v="403" actId="12788"/>
        <pc:sldMkLst>
          <pc:docMk/>
          <pc:sldMk cId="1324001589" sldId="486"/>
        </pc:sldMkLst>
        <pc:spChg chg="mod">
          <ac:chgData name="Justin Buck" userId="c8996d72-006a-4c02-acf1-42172df9646b" providerId="ADAL" clId="{99C0D564-BC4A-43D9-8088-4C74B523E0C7}" dt="2020-09-15T19:51:13.381" v="43" actId="20577"/>
          <ac:spMkLst>
            <pc:docMk/>
            <pc:sldMk cId="1324001589" sldId="486"/>
            <ac:spMk id="3" creationId="{118956C9-1232-49AA-A633-8BDE4E5DA665}"/>
          </ac:spMkLst>
        </pc:spChg>
        <pc:spChg chg="add mod">
          <ac:chgData name="Justin Buck" userId="c8996d72-006a-4c02-acf1-42172df9646b" providerId="ADAL" clId="{99C0D564-BC4A-43D9-8088-4C74B523E0C7}" dt="2020-09-15T19:54:26.116" v="353" actId="208"/>
          <ac:spMkLst>
            <pc:docMk/>
            <pc:sldMk cId="1324001589" sldId="486"/>
            <ac:spMk id="7" creationId="{B00F580E-B7A6-44C6-BF40-FD33C5E16A50}"/>
          </ac:spMkLst>
        </pc:spChg>
        <pc:spChg chg="mod">
          <ac:chgData name="Justin Buck" userId="c8996d72-006a-4c02-acf1-42172df9646b" providerId="ADAL" clId="{99C0D564-BC4A-43D9-8088-4C74B523E0C7}" dt="2020-09-15T19:53:46.123" v="343" actId="20577"/>
          <ac:spMkLst>
            <pc:docMk/>
            <pc:sldMk cId="1324001589" sldId="486"/>
            <ac:spMk id="8" creationId="{7C69D49D-3CDC-4907-AB97-8848AB473BD2}"/>
          </ac:spMkLst>
        </pc:spChg>
        <pc:spChg chg="add mod">
          <ac:chgData name="Justin Buck" userId="c8996d72-006a-4c02-acf1-42172df9646b" providerId="ADAL" clId="{99C0D564-BC4A-43D9-8088-4C74B523E0C7}" dt="2020-09-15T19:55:29.263" v="403" actId="12788"/>
          <ac:spMkLst>
            <pc:docMk/>
            <pc:sldMk cId="1324001589" sldId="486"/>
            <ac:spMk id="9" creationId="{C36E382B-9C5A-4C75-AC05-FE48365249C9}"/>
          </ac:spMkLst>
        </pc:spChg>
        <pc:spChg chg="add mod">
          <ac:chgData name="Justin Buck" userId="c8996d72-006a-4c02-acf1-42172df9646b" providerId="ADAL" clId="{99C0D564-BC4A-43D9-8088-4C74B523E0C7}" dt="2020-09-15T19:55:29.263" v="403" actId="12788"/>
          <ac:spMkLst>
            <pc:docMk/>
            <pc:sldMk cId="1324001589" sldId="486"/>
            <ac:spMk id="11" creationId="{DDBCAD83-278E-4097-8287-31B008CAD7FB}"/>
          </ac:spMkLst>
        </pc:spChg>
        <pc:picChg chg="add mod">
          <ac:chgData name="Justin Buck" userId="c8996d72-006a-4c02-acf1-42172df9646b" providerId="ADAL" clId="{99C0D564-BC4A-43D9-8088-4C74B523E0C7}" dt="2020-09-15T19:53:52.796" v="346" actId="1076"/>
          <ac:picMkLst>
            <pc:docMk/>
            <pc:sldMk cId="1324001589" sldId="486"/>
            <ac:picMk id="2" creationId="{CED376EA-2097-4998-A10A-C8514E822478}"/>
          </ac:picMkLst>
        </pc:picChg>
        <pc:inkChg chg="add">
          <ac:chgData name="Justin Buck" userId="c8996d72-006a-4c02-acf1-42172df9646b" providerId="ADAL" clId="{99C0D564-BC4A-43D9-8088-4C74B523E0C7}" dt="2020-09-15T19:54:55.989" v="357" actId="9405"/>
          <ac:inkMkLst>
            <pc:docMk/>
            <pc:sldMk cId="1324001589" sldId="486"/>
            <ac:inkMk id="10" creationId="{280E61E2-E74A-4F85-8EEC-F992EBAC4D0B}"/>
          </ac:inkMkLst>
        </pc:ink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35CC1D-31AA-4385-8C7E-6CD921EE660C}" type="doc">
      <dgm:prSet loTypeId="urn:microsoft.com/office/officeart/2005/8/layout/radial3" loCatId="cycle" qsTypeId="urn:microsoft.com/office/officeart/2005/8/quickstyle/3d4" qsCatId="3D" csTypeId="urn:microsoft.com/office/officeart/2005/8/colors/colorful1" csCatId="colorful" phldr="1"/>
      <dgm:spPr/>
      <dgm:t>
        <a:bodyPr/>
        <a:lstStyle/>
        <a:p>
          <a:endParaRPr lang="en-US"/>
        </a:p>
      </dgm:t>
    </dgm:pt>
    <dgm:pt modelId="{C51CE34E-A4A1-43C8-988D-B5C56E65DC26}">
      <dgm:prSet phldrT="[Text]"/>
      <dgm:spPr/>
      <dgm:t>
        <a:bodyPr/>
        <a:lstStyle/>
        <a:p>
          <a:r>
            <a:rPr lang="en-US" dirty="0">
              <a:latin typeface="+mn-lt"/>
            </a:rPr>
            <a:t>Bayer R&amp;R Manager</a:t>
          </a:r>
        </a:p>
      </dgm:t>
    </dgm:pt>
    <dgm:pt modelId="{5CAFCF05-82BE-4F66-82A4-4C26583E556B}" type="parTrans" cxnId="{D15D2A10-7C94-450A-B89E-1DA919B151BE}">
      <dgm:prSet/>
      <dgm:spPr/>
      <dgm:t>
        <a:bodyPr/>
        <a:lstStyle/>
        <a:p>
          <a:endParaRPr lang="en-US">
            <a:latin typeface="+mn-lt"/>
          </a:endParaRPr>
        </a:p>
      </dgm:t>
    </dgm:pt>
    <dgm:pt modelId="{82CFD112-64B3-4F4E-835B-07547841F8B9}" type="sibTrans" cxnId="{D15D2A10-7C94-450A-B89E-1DA919B151BE}">
      <dgm:prSet/>
      <dgm:spPr/>
      <dgm:t>
        <a:bodyPr/>
        <a:lstStyle/>
        <a:p>
          <a:endParaRPr lang="en-US">
            <a:latin typeface="+mn-lt"/>
          </a:endParaRPr>
        </a:p>
      </dgm:t>
    </dgm:pt>
    <dgm:pt modelId="{77301E87-BCD4-4229-9CA6-5145AE85F9AF}">
      <dgm:prSet phldrT="[Text]" custT="1"/>
      <dgm:spPr/>
      <dgm:t>
        <a:bodyPr/>
        <a:lstStyle/>
        <a:p>
          <a:r>
            <a:rPr lang="en-US" sz="1800" dirty="0">
              <a:latin typeface="+mn-lt"/>
            </a:rPr>
            <a:t>R&amp;R Vendor</a:t>
          </a:r>
        </a:p>
        <a:p>
          <a:r>
            <a:rPr lang="en-US" sz="1000" dirty="0">
              <a:latin typeface="+mn-lt"/>
            </a:rPr>
            <a:t>Development of English Core Materials)</a:t>
          </a:r>
        </a:p>
      </dgm:t>
    </dgm:pt>
    <dgm:pt modelId="{99FFD41E-E7DB-4227-9163-7A807C9FBE90}" type="parTrans" cxnId="{737CC877-40DC-40B0-B676-DF7161C07F2B}">
      <dgm:prSet/>
      <dgm:spPr/>
      <dgm:t>
        <a:bodyPr/>
        <a:lstStyle/>
        <a:p>
          <a:endParaRPr lang="en-US">
            <a:latin typeface="+mn-lt"/>
          </a:endParaRPr>
        </a:p>
      </dgm:t>
    </dgm:pt>
    <dgm:pt modelId="{EE2A3E63-03D3-4FEB-B12B-4D1C2986A79C}" type="sibTrans" cxnId="{737CC877-40DC-40B0-B676-DF7161C07F2B}">
      <dgm:prSet/>
      <dgm:spPr/>
      <dgm:t>
        <a:bodyPr/>
        <a:lstStyle/>
        <a:p>
          <a:endParaRPr lang="en-US">
            <a:latin typeface="+mn-lt"/>
          </a:endParaRPr>
        </a:p>
      </dgm:t>
    </dgm:pt>
    <dgm:pt modelId="{12C991AF-5F58-4C1D-BD14-F8D5C039F6FF}">
      <dgm:prSet phldrT="[Text]" custT="1"/>
      <dgm:spPr/>
      <dgm:t>
        <a:bodyPr/>
        <a:lstStyle/>
        <a:p>
          <a:r>
            <a:rPr lang="en-US" sz="1800" dirty="0">
              <a:latin typeface="+mn-lt"/>
            </a:rPr>
            <a:t>EXCEL </a:t>
          </a:r>
          <a:r>
            <a:rPr lang="en-US" sz="1600" dirty="0">
              <a:latin typeface="+mn-lt"/>
            </a:rPr>
            <a:t>Translations</a:t>
          </a:r>
          <a:r>
            <a:rPr lang="en-US" sz="1800" dirty="0">
              <a:latin typeface="+mn-lt"/>
            </a:rPr>
            <a:t> </a:t>
          </a:r>
        </a:p>
        <a:p>
          <a:r>
            <a:rPr lang="en-US" sz="1000" dirty="0">
              <a:latin typeface="+mn-lt"/>
            </a:rPr>
            <a:t>Country Specific Language translations &amp; DTP for print ready files</a:t>
          </a:r>
        </a:p>
      </dgm:t>
    </dgm:pt>
    <dgm:pt modelId="{0E8E3A31-4123-4B63-A395-B62595DE461D}" type="parTrans" cxnId="{E22DD100-C785-49DD-9E32-BCA717021E7F}">
      <dgm:prSet/>
      <dgm:spPr/>
      <dgm:t>
        <a:bodyPr/>
        <a:lstStyle/>
        <a:p>
          <a:endParaRPr lang="en-US">
            <a:latin typeface="+mn-lt"/>
          </a:endParaRPr>
        </a:p>
      </dgm:t>
    </dgm:pt>
    <dgm:pt modelId="{83BB5B7A-E288-4DA9-A9E7-CB3021599EB9}" type="sibTrans" cxnId="{E22DD100-C785-49DD-9E32-BCA717021E7F}">
      <dgm:prSet/>
      <dgm:spPr/>
      <dgm:t>
        <a:bodyPr/>
        <a:lstStyle/>
        <a:p>
          <a:endParaRPr lang="en-US">
            <a:latin typeface="+mn-lt"/>
          </a:endParaRPr>
        </a:p>
      </dgm:t>
    </dgm:pt>
    <dgm:pt modelId="{27921A03-FC5E-4BA0-80F6-FAECD5ECDAC0}">
      <dgm:prSet phldrT="[Text]" custT="1"/>
      <dgm:spPr/>
      <dgm:t>
        <a:bodyPr/>
        <a:lstStyle/>
        <a:p>
          <a:r>
            <a:rPr lang="en-US" sz="1800" dirty="0">
              <a:latin typeface="+mn-lt"/>
            </a:rPr>
            <a:t>HHG/ Print Vendor </a:t>
          </a:r>
        </a:p>
        <a:p>
          <a:r>
            <a:rPr lang="en-US" sz="1000" dirty="0">
              <a:latin typeface="+mn-lt"/>
            </a:rPr>
            <a:t>Print and Shipping of final approved materials</a:t>
          </a:r>
        </a:p>
      </dgm:t>
    </dgm:pt>
    <dgm:pt modelId="{F4DC66A2-209F-4D74-A4C8-F41A8B2C0322}" type="parTrans" cxnId="{3F3F0709-08C5-45D8-BBBE-19437A92F6B8}">
      <dgm:prSet/>
      <dgm:spPr/>
      <dgm:t>
        <a:bodyPr/>
        <a:lstStyle/>
        <a:p>
          <a:endParaRPr lang="en-US">
            <a:latin typeface="+mn-lt"/>
          </a:endParaRPr>
        </a:p>
      </dgm:t>
    </dgm:pt>
    <dgm:pt modelId="{CED5C224-019C-431D-8C51-CD9254DE7726}" type="sibTrans" cxnId="{3F3F0709-08C5-45D8-BBBE-19437A92F6B8}">
      <dgm:prSet/>
      <dgm:spPr/>
      <dgm:t>
        <a:bodyPr/>
        <a:lstStyle/>
        <a:p>
          <a:endParaRPr lang="en-US">
            <a:latin typeface="+mn-lt"/>
          </a:endParaRPr>
        </a:p>
      </dgm:t>
    </dgm:pt>
    <dgm:pt modelId="{DE081891-2E8B-4662-A853-10B1DF51F6B6}">
      <dgm:prSet phldrT="[Text]" custT="1"/>
      <dgm:spPr/>
      <dgm:t>
        <a:bodyPr/>
        <a:lstStyle/>
        <a:p>
          <a:r>
            <a:rPr lang="en-US" sz="1800" dirty="0">
              <a:latin typeface="+mn-lt"/>
            </a:rPr>
            <a:t>Bayer CLM</a:t>
          </a:r>
        </a:p>
        <a:p>
          <a:r>
            <a:rPr lang="en-US" sz="1800" dirty="0">
              <a:latin typeface="+mn-lt"/>
            </a:rPr>
            <a:t> </a:t>
          </a:r>
          <a:r>
            <a:rPr lang="en-US" sz="1000" dirty="0">
              <a:latin typeface="+mn-lt"/>
            </a:rPr>
            <a:t>Completes In Country Review (ICR) and prepares ERC submission</a:t>
          </a:r>
          <a:endParaRPr lang="en-US" sz="900" dirty="0">
            <a:latin typeface="+mn-lt"/>
          </a:endParaRPr>
        </a:p>
      </dgm:t>
    </dgm:pt>
    <dgm:pt modelId="{796B911D-2D59-4122-BF49-C68463C39C19}" type="parTrans" cxnId="{427B9599-ECE5-4A75-94FC-9FC58C285EC7}">
      <dgm:prSet/>
      <dgm:spPr/>
      <dgm:t>
        <a:bodyPr/>
        <a:lstStyle/>
        <a:p>
          <a:endParaRPr lang="en-US">
            <a:latin typeface="+mn-lt"/>
          </a:endParaRPr>
        </a:p>
      </dgm:t>
    </dgm:pt>
    <dgm:pt modelId="{53FB7645-B8B9-4D9C-B50C-41991791C1B3}" type="sibTrans" cxnId="{427B9599-ECE5-4A75-94FC-9FC58C285EC7}">
      <dgm:prSet/>
      <dgm:spPr/>
      <dgm:t>
        <a:bodyPr/>
        <a:lstStyle/>
        <a:p>
          <a:endParaRPr lang="en-US">
            <a:latin typeface="+mn-lt"/>
          </a:endParaRPr>
        </a:p>
      </dgm:t>
    </dgm:pt>
    <dgm:pt modelId="{D1EB6054-34FD-4699-A8D4-15AF62D33E48}" type="pres">
      <dgm:prSet presAssocID="{1935CC1D-31AA-4385-8C7E-6CD921EE660C}" presName="composite" presStyleCnt="0">
        <dgm:presLayoutVars>
          <dgm:chMax val="1"/>
          <dgm:dir/>
          <dgm:resizeHandles val="exact"/>
        </dgm:presLayoutVars>
      </dgm:prSet>
      <dgm:spPr/>
    </dgm:pt>
    <dgm:pt modelId="{CDCEBA12-3637-4A7B-A523-0F96D419A626}" type="pres">
      <dgm:prSet presAssocID="{1935CC1D-31AA-4385-8C7E-6CD921EE660C}" presName="radial" presStyleCnt="0">
        <dgm:presLayoutVars>
          <dgm:animLvl val="ctr"/>
        </dgm:presLayoutVars>
      </dgm:prSet>
      <dgm:spPr/>
    </dgm:pt>
    <dgm:pt modelId="{4C114D74-7CC7-4882-A282-D75A7CEF039C}" type="pres">
      <dgm:prSet presAssocID="{C51CE34E-A4A1-43C8-988D-B5C56E65DC26}" presName="centerShape" presStyleLbl="vennNode1" presStyleIdx="0" presStyleCnt="5" custScaleX="89678" custScaleY="82510"/>
      <dgm:spPr/>
    </dgm:pt>
    <dgm:pt modelId="{CF829822-47A6-4635-81DD-8FA22341DB70}" type="pres">
      <dgm:prSet presAssocID="{77301E87-BCD4-4229-9CA6-5145AE85F9AF}" presName="node" presStyleLbl="vennNode1" presStyleIdx="1" presStyleCnt="5" custScaleX="129430" custScaleY="116487" custRadScaleRad="97096" custRadScaleInc="3738">
        <dgm:presLayoutVars>
          <dgm:bulletEnabled val="1"/>
        </dgm:presLayoutVars>
      </dgm:prSet>
      <dgm:spPr/>
    </dgm:pt>
    <dgm:pt modelId="{7174D94C-3FB2-4D02-9E64-7C18487C8BA2}" type="pres">
      <dgm:prSet presAssocID="{12C991AF-5F58-4C1D-BD14-F8D5C039F6FF}" presName="node" presStyleLbl="vennNode1" presStyleIdx="2" presStyleCnt="5" custScaleX="129430" custScaleY="116487" custRadScaleRad="113291" custRadScaleInc="-897">
        <dgm:presLayoutVars>
          <dgm:bulletEnabled val="1"/>
        </dgm:presLayoutVars>
      </dgm:prSet>
      <dgm:spPr/>
    </dgm:pt>
    <dgm:pt modelId="{052EBD05-5139-4BD7-B2BA-23F8FB966364}" type="pres">
      <dgm:prSet presAssocID="{27921A03-FC5E-4BA0-80F6-FAECD5ECDAC0}" presName="node" presStyleLbl="vennNode1" presStyleIdx="3" presStyleCnt="5" custScaleX="129430" custScaleY="116487">
        <dgm:presLayoutVars>
          <dgm:bulletEnabled val="1"/>
        </dgm:presLayoutVars>
      </dgm:prSet>
      <dgm:spPr/>
    </dgm:pt>
    <dgm:pt modelId="{6393CC64-6604-4E94-B15E-107500512DEB}" type="pres">
      <dgm:prSet presAssocID="{DE081891-2E8B-4662-A853-10B1DF51F6B6}" presName="node" presStyleLbl="vennNode1" presStyleIdx="4" presStyleCnt="5" custScaleX="129430" custScaleY="116487" custRadScaleRad="115003" custRadScaleInc="-2001">
        <dgm:presLayoutVars>
          <dgm:bulletEnabled val="1"/>
        </dgm:presLayoutVars>
      </dgm:prSet>
      <dgm:spPr/>
    </dgm:pt>
  </dgm:ptLst>
  <dgm:cxnLst>
    <dgm:cxn modelId="{E22DD100-C785-49DD-9E32-BCA717021E7F}" srcId="{C51CE34E-A4A1-43C8-988D-B5C56E65DC26}" destId="{12C991AF-5F58-4C1D-BD14-F8D5C039F6FF}" srcOrd="1" destOrd="0" parTransId="{0E8E3A31-4123-4B63-A395-B62595DE461D}" sibTransId="{83BB5B7A-E288-4DA9-A9E7-CB3021599EB9}"/>
    <dgm:cxn modelId="{3F3F0709-08C5-45D8-BBBE-19437A92F6B8}" srcId="{C51CE34E-A4A1-43C8-988D-B5C56E65DC26}" destId="{27921A03-FC5E-4BA0-80F6-FAECD5ECDAC0}" srcOrd="2" destOrd="0" parTransId="{F4DC66A2-209F-4D74-A4C8-F41A8B2C0322}" sibTransId="{CED5C224-019C-431D-8C51-CD9254DE7726}"/>
    <dgm:cxn modelId="{D15D2A10-7C94-450A-B89E-1DA919B151BE}" srcId="{1935CC1D-31AA-4385-8C7E-6CD921EE660C}" destId="{C51CE34E-A4A1-43C8-988D-B5C56E65DC26}" srcOrd="0" destOrd="0" parTransId="{5CAFCF05-82BE-4F66-82A4-4C26583E556B}" sibTransId="{82CFD112-64B3-4F4E-835B-07547841F8B9}"/>
    <dgm:cxn modelId="{A39BCD14-02AA-43EC-86D5-40B4A9B7222E}" type="presOf" srcId="{C51CE34E-A4A1-43C8-988D-B5C56E65DC26}" destId="{4C114D74-7CC7-4882-A282-D75A7CEF039C}" srcOrd="0" destOrd="0" presId="urn:microsoft.com/office/officeart/2005/8/layout/radial3"/>
    <dgm:cxn modelId="{5FE82621-6AF6-49AF-9EC6-73868E1FF658}" type="presOf" srcId="{1935CC1D-31AA-4385-8C7E-6CD921EE660C}" destId="{D1EB6054-34FD-4699-A8D4-15AF62D33E48}" srcOrd="0" destOrd="0" presId="urn:microsoft.com/office/officeart/2005/8/layout/radial3"/>
    <dgm:cxn modelId="{737CC877-40DC-40B0-B676-DF7161C07F2B}" srcId="{C51CE34E-A4A1-43C8-988D-B5C56E65DC26}" destId="{77301E87-BCD4-4229-9CA6-5145AE85F9AF}" srcOrd="0" destOrd="0" parTransId="{99FFD41E-E7DB-4227-9163-7A807C9FBE90}" sibTransId="{EE2A3E63-03D3-4FEB-B12B-4D1C2986A79C}"/>
    <dgm:cxn modelId="{574B4B85-A0BB-4990-9E10-D5B2118703BD}" type="presOf" srcId="{27921A03-FC5E-4BA0-80F6-FAECD5ECDAC0}" destId="{052EBD05-5139-4BD7-B2BA-23F8FB966364}" srcOrd="0" destOrd="0" presId="urn:microsoft.com/office/officeart/2005/8/layout/radial3"/>
    <dgm:cxn modelId="{427B9599-ECE5-4A75-94FC-9FC58C285EC7}" srcId="{C51CE34E-A4A1-43C8-988D-B5C56E65DC26}" destId="{DE081891-2E8B-4662-A853-10B1DF51F6B6}" srcOrd="3" destOrd="0" parTransId="{796B911D-2D59-4122-BF49-C68463C39C19}" sibTransId="{53FB7645-B8B9-4D9C-B50C-41991791C1B3}"/>
    <dgm:cxn modelId="{1A5C139A-2E73-4677-A08C-60EBA2D5BED8}" type="presOf" srcId="{DE081891-2E8B-4662-A853-10B1DF51F6B6}" destId="{6393CC64-6604-4E94-B15E-107500512DEB}" srcOrd="0" destOrd="0" presId="urn:microsoft.com/office/officeart/2005/8/layout/radial3"/>
    <dgm:cxn modelId="{C1FA57A6-2192-4B4E-953B-0F29DB193AB2}" type="presOf" srcId="{12C991AF-5F58-4C1D-BD14-F8D5C039F6FF}" destId="{7174D94C-3FB2-4D02-9E64-7C18487C8BA2}" srcOrd="0" destOrd="0" presId="urn:microsoft.com/office/officeart/2005/8/layout/radial3"/>
    <dgm:cxn modelId="{2B954BC1-038E-4026-926B-5C2359CECA24}" type="presOf" srcId="{77301E87-BCD4-4229-9CA6-5145AE85F9AF}" destId="{CF829822-47A6-4635-81DD-8FA22341DB70}" srcOrd="0" destOrd="0" presId="urn:microsoft.com/office/officeart/2005/8/layout/radial3"/>
    <dgm:cxn modelId="{805B75E5-237A-4A20-8FF4-04948E4D6682}" type="presParOf" srcId="{D1EB6054-34FD-4699-A8D4-15AF62D33E48}" destId="{CDCEBA12-3637-4A7B-A523-0F96D419A626}" srcOrd="0" destOrd="0" presId="urn:microsoft.com/office/officeart/2005/8/layout/radial3"/>
    <dgm:cxn modelId="{C1661C83-B2DF-48AF-8D1C-8B67F3A17DA7}" type="presParOf" srcId="{CDCEBA12-3637-4A7B-A523-0F96D419A626}" destId="{4C114D74-7CC7-4882-A282-D75A7CEF039C}" srcOrd="0" destOrd="0" presId="urn:microsoft.com/office/officeart/2005/8/layout/radial3"/>
    <dgm:cxn modelId="{12CD77DB-5FFD-497B-A393-A8591B0ED50A}" type="presParOf" srcId="{CDCEBA12-3637-4A7B-A523-0F96D419A626}" destId="{CF829822-47A6-4635-81DD-8FA22341DB70}" srcOrd="1" destOrd="0" presId="urn:microsoft.com/office/officeart/2005/8/layout/radial3"/>
    <dgm:cxn modelId="{3DE80752-6617-4E13-8882-527CDAF6EA13}" type="presParOf" srcId="{CDCEBA12-3637-4A7B-A523-0F96D419A626}" destId="{7174D94C-3FB2-4D02-9E64-7C18487C8BA2}" srcOrd="2" destOrd="0" presId="urn:microsoft.com/office/officeart/2005/8/layout/radial3"/>
    <dgm:cxn modelId="{0E8101C0-F707-47D4-BFE9-84EFE3CEA228}" type="presParOf" srcId="{CDCEBA12-3637-4A7B-A523-0F96D419A626}" destId="{052EBD05-5139-4BD7-B2BA-23F8FB966364}" srcOrd="3" destOrd="0" presId="urn:microsoft.com/office/officeart/2005/8/layout/radial3"/>
    <dgm:cxn modelId="{73A82C6D-AC34-4F92-9BF1-32937D3EFABA}" type="presParOf" srcId="{CDCEBA12-3637-4A7B-A523-0F96D419A626}" destId="{6393CC64-6604-4E94-B15E-107500512DEB}"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114D74-7CC7-4882-A282-D75A7CEF039C}">
      <dsp:nvSpPr>
        <dsp:cNvPr id="0" name=""/>
        <dsp:cNvSpPr/>
      </dsp:nvSpPr>
      <dsp:spPr>
        <a:xfrm>
          <a:off x="4132454" y="1381816"/>
          <a:ext cx="2534854" cy="2332242"/>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US" sz="3400" kern="1200" dirty="0">
              <a:latin typeface="+mn-lt"/>
            </a:rPr>
            <a:t>Bayer R&amp;R Manager</a:t>
          </a:r>
        </a:p>
      </dsp:txBody>
      <dsp:txXfrm>
        <a:off x="4503675" y="1723365"/>
        <a:ext cx="1792412" cy="1649144"/>
      </dsp:txXfrm>
    </dsp:sp>
    <dsp:sp modelId="{CF829822-47A6-4635-81DD-8FA22341DB70}">
      <dsp:nvSpPr>
        <dsp:cNvPr id="0" name=""/>
        <dsp:cNvSpPr/>
      </dsp:nvSpPr>
      <dsp:spPr>
        <a:xfrm>
          <a:off x="4590143" y="-59465"/>
          <a:ext cx="1829245" cy="1646321"/>
        </a:xfrm>
        <a:prstGeom prst="ellipse">
          <a:avLst/>
        </a:prstGeom>
        <a:solidFill>
          <a:schemeClr val="accent3">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R&amp;R Vendor</a:t>
          </a:r>
        </a:p>
        <a:p>
          <a:pPr marL="0" lvl="0" indent="0" algn="ctr" defTabSz="800100">
            <a:lnSpc>
              <a:spcPct val="90000"/>
            </a:lnSpc>
            <a:spcBef>
              <a:spcPct val="0"/>
            </a:spcBef>
            <a:spcAft>
              <a:spcPct val="35000"/>
            </a:spcAft>
            <a:buNone/>
          </a:pPr>
          <a:r>
            <a:rPr lang="en-US" sz="1000" kern="1200" dirty="0">
              <a:latin typeface="+mn-lt"/>
            </a:rPr>
            <a:t>Development of English Core Materials)</a:t>
          </a:r>
        </a:p>
      </dsp:txBody>
      <dsp:txXfrm>
        <a:off x="4858030" y="181633"/>
        <a:ext cx="1293471" cy="1164125"/>
      </dsp:txXfrm>
    </dsp:sp>
    <dsp:sp modelId="{7174D94C-3FB2-4D02-9E64-7C18487C8BA2}">
      <dsp:nvSpPr>
        <dsp:cNvPr id="0" name=""/>
        <dsp:cNvSpPr/>
      </dsp:nvSpPr>
      <dsp:spPr>
        <a:xfrm>
          <a:off x="6570487" y="1695393"/>
          <a:ext cx="1829245" cy="1646321"/>
        </a:xfrm>
        <a:prstGeom prst="ellipse">
          <a:avLst/>
        </a:prstGeom>
        <a:solidFill>
          <a:schemeClr val="accent4">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EXCEL </a:t>
          </a:r>
          <a:r>
            <a:rPr lang="en-US" sz="1600" kern="1200" dirty="0">
              <a:latin typeface="+mn-lt"/>
            </a:rPr>
            <a:t>Translations</a:t>
          </a:r>
          <a:r>
            <a:rPr lang="en-US" sz="1800" kern="1200" dirty="0">
              <a:latin typeface="+mn-lt"/>
            </a:rPr>
            <a:t> </a:t>
          </a:r>
        </a:p>
        <a:p>
          <a:pPr marL="0" lvl="0" indent="0" algn="ctr" defTabSz="800100">
            <a:lnSpc>
              <a:spcPct val="90000"/>
            </a:lnSpc>
            <a:spcBef>
              <a:spcPct val="0"/>
            </a:spcBef>
            <a:spcAft>
              <a:spcPct val="35000"/>
            </a:spcAft>
            <a:buNone/>
          </a:pPr>
          <a:r>
            <a:rPr lang="en-US" sz="1000" kern="1200" dirty="0">
              <a:latin typeface="+mn-lt"/>
            </a:rPr>
            <a:t>Country Specific Language translations &amp; DTP for print ready files</a:t>
          </a:r>
        </a:p>
      </dsp:txBody>
      <dsp:txXfrm>
        <a:off x="6838374" y="1936491"/>
        <a:ext cx="1293471" cy="1164125"/>
      </dsp:txXfrm>
    </dsp:sp>
    <dsp:sp modelId="{052EBD05-5139-4BD7-B2BA-23F8FB966364}">
      <dsp:nvSpPr>
        <dsp:cNvPr id="0" name=""/>
        <dsp:cNvSpPr/>
      </dsp:nvSpPr>
      <dsp:spPr>
        <a:xfrm>
          <a:off x="4485258" y="3565555"/>
          <a:ext cx="1829245" cy="1646321"/>
        </a:xfrm>
        <a:prstGeom prst="ellipse">
          <a:avLst/>
        </a:prstGeom>
        <a:solidFill>
          <a:schemeClr val="accent5">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HHG/ Print Vendor </a:t>
          </a:r>
        </a:p>
        <a:p>
          <a:pPr marL="0" lvl="0" indent="0" algn="ctr" defTabSz="800100">
            <a:lnSpc>
              <a:spcPct val="90000"/>
            </a:lnSpc>
            <a:spcBef>
              <a:spcPct val="0"/>
            </a:spcBef>
            <a:spcAft>
              <a:spcPct val="35000"/>
            </a:spcAft>
            <a:buNone/>
          </a:pPr>
          <a:r>
            <a:rPr lang="en-US" sz="1000" kern="1200" dirty="0">
              <a:latin typeface="+mn-lt"/>
            </a:rPr>
            <a:t>Print and Shipping of final approved materials</a:t>
          </a:r>
        </a:p>
      </dsp:txBody>
      <dsp:txXfrm>
        <a:off x="4753145" y="3806653"/>
        <a:ext cx="1293471" cy="1164125"/>
      </dsp:txXfrm>
    </dsp:sp>
    <dsp:sp modelId="{6393CC64-6604-4E94-B15E-107500512DEB}">
      <dsp:nvSpPr>
        <dsp:cNvPr id="0" name=""/>
        <dsp:cNvSpPr/>
      </dsp:nvSpPr>
      <dsp:spPr>
        <a:xfrm>
          <a:off x="2369353" y="1791305"/>
          <a:ext cx="1829245" cy="1646321"/>
        </a:xfrm>
        <a:prstGeom prst="ellipse">
          <a:avLst/>
        </a:prstGeom>
        <a:solidFill>
          <a:schemeClr val="accent6">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Bayer CLM</a:t>
          </a:r>
        </a:p>
        <a:p>
          <a:pPr marL="0" lvl="0" indent="0" algn="ctr" defTabSz="800100">
            <a:lnSpc>
              <a:spcPct val="90000"/>
            </a:lnSpc>
            <a:spcBef>
              <a:spcPct val="0"/>
            </a:spcBef>
            <a:spcAft>
              <a:spcPct val="35000"/>
            </a:spcAft>
            <a:buNone/>
          </a:pPr>
          <a:r>
            <a:rPr lang="en-US" sz="1800" kern="1200" dirty="0">
              <a:latin typeface="+mn-lt"/>
            </a:rPr>
            <a:t> </a:t>
          </a:r>
          <a:r>
            <a:rPr lang="en-US" sz="1000" kern="1200" dirty="0">
              <a:latin typeface="+mn-lt"/>
            </a:rPr>
            <a:t>Completes In Country Review (ICR) and prepares ERC submission</a:t>
          </a:r>
          <a:endParaRPr lang="en-US" sz="900" kern="1200" dirty="0">
            <a:latin typeface="+mn-lt"/>
          </a:endParaRPr>
        </a:p>
      </dsp:txBody>
      <dsp:txXfrm>
        <a:off x="2637240" y="2032403"/>
        <a:ext cx="1293471" cy="1164125"/>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8DF8AB-9DBB-4898-9BDA-C51144078D4C}" type="datetimeFigureOut">
              <a:rPr lang="en-US" smtClean="0"/>
              <a:t>3/29/2022</a:t>
            </a:fld>
            <a:endParaRPr lang="en-US" dirty="0"/>
          </a:p>
        </p:txBody>
      </p:sp>
      <p:sp>
        <p:nvSpPr>
          <p:cNvPr id="4" name="Footer Placeholder 3"/>
          <p:cNvSpPr>
            <a:spLocks noGrp="1"/>
          </p:cNvSpPr>
          <p:nvPr>
            <p:ph type="ftr" sz="quarter" idx="2"/>
          </p:nvPr>
        </p:nvSpPr>
        <p:spPr>
          <a:xfrm>
            <a:off x="0" y="8685213"/>
            <a:ext cx="4005064" cy="457200"/>
          </a:xfrm>
          <a:prstGeom prst="rect">
            <a:avLst/>
          </a:prstGeom>
        </p:spPr>
        <p:txBody>
          <a:bodyPr vert="horz" lIns="91440" tIns="45720" rIns="91440" bIns="45720" rtlCol="0" anchor="b"/>
          <a:lstStyle>
            <a:lvl1pPr algn="l">
              <a:defRPr sz="1200"/>
            </a:lvl1pPr>
          </a:lstStyle>
          <a:p>
            <a:r>
              <a:rPr lang="en-US" dirty="0">
                <a:latin typeface="Arial Narrow" panose="020B0606020202030204" pitchFamily="34" charset="0"/>
              </a:rPr>
              <a:t>Recruitment and Retention, Study Start-Up and Conduct Specialists</a:t>
            </a:r>
          </a:p>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151C88-4CDA-48F6-AAB5-A8994899D0A2}" type="slidenum">
              <a:rPr lang="en-US" smtClean="0"/>
              <a:t>‹#›</a:t>
            </a:fld>
            <a:endParaRPr lang="en-US" dirty="0"/>
          </a:p>
        </p:txBody>
      </p:sp>
    </p:spTree>
    <p:extLst>
      <p:ext uri="{BB962C8B-B14F-4D97-AF65-F5344CB8AC3E}">
        <p14:creationId xmlns:p14="http://schemas.microsoft.com/office/powerpoint/2010/main" val="2110715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13B2A8-A609-453D-8A92-B901A50AE3B7}" type="datetimeFigureOut">
              <a:rPr lang="en-US" smtClean="0"/>
              <a:t>3/29/2022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4FE969-BD31-4A89-A4E4-52B92E81177C}" type="slidenum">
              <a:rPr lang="en-US" smtClean="0"/>
              <a:t>‹#›</a:t>
            </a:fld>
            <a:endParaRPr lang="en-US" dirty="0"/>
          </a:p>
        </p:txBody>
      </p:sp>
    </p:spTree>
    <p:extLst>
      <p:ext uri="{BB962C8B-B14F-4D97-AF65-F5344CB8AC3E}">
        <p14:creationId xmlns:p14="http://schemas.microsoft.com/office/powerpoint/2010/main" val="860686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2F3CE37-8989-471A-BC57-D3CAAD03839D}" type="slidenum">
              <a:rPr lang="en-US" smtClean="0">
                <a:solidFill>
                  <a:prstClr val="black"/>
                </a:solidFill>
                <a:latin typeface="Calibri"/>
              </a:rPr>
              <a:pPr/>
              <a:t>1</a:t>
            </a:fld>
            <a:endParaRPr lang="en-US" dirty="0">
              <a:solidFill>
                <a:prstClr val="black"/>
              </a:solidFill>
              <a:latin typeface="Calibri"/>
            </a:endParaRPr>
          </a:p>
        </p:txBody>
      </p:sp>
    </p:spTree>
    <p:extLst>
      <p:ext uri="{BB962C8B-B14F-4D97-AF65-F5344CB8AC3E}">
        <p14:creationId xmlns:p14="http://schemas.microsoft.com/office/powerpoint/2010/main" val="26569419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Master" Target="../slideMasters/slideMaster1.xml"/><Relationship Id="rId1" Type="http://schemas.openxmlformats.org/officeDocument/2006/relationships/tags" Target="../tags/tag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Agenda - 18185">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F58CE9C-16C5-4301-85CE-D5A7BFAEEB65}"/>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2" name="Rectangle 11">
            <a:extLst>
              <a:ext uri="{FF2B5EF4-FFF2-40B4-BE49-F238E27FC236}">
                <a16:creationId xmlns:a16="http://schemas.microsoft.com/office/drawing/2014/main" id="{A8DE4C8E-DB74-4E9D-9078-DF45EDDE5C70}"/>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8" name="Title 7"/>
          <p:cNvSpPr>
            <a:spLocks noGrp="1"/>
          </p:cNvSpPr>
          <p:nvPr>
            <p:ph type="title" hasCustomPrompt="1"/>
          </p:nvPr>
        </p:nvSpPr>
        <p:spPr bwMode="gray">
          <a:xfrm>
            <a:off x="1976765" y="403540"/>
            <a:ext cx="9624002" cy="864000"/>
          </a:xfrm>
        </p:spPr>
        <p:txBody>
          <a:bodyPr/>
          <a:lstStyle>
            <a:lvl1pPr>
              <a:defRPr/>
            </a:lvl1pPr>
          </a:lstStyle>
          <a:p>
            <a:r>
              <a:rPr lang="en-US"/>
              <a:t>Click to edit Master title style</a:t>
            </a:r>
          </a:p>
        </p:txBody>
      </p:sp>
      <p:sp>
        <p:nvSpPr>
          <p:cNvPr id="55" name="Text Placeholder 54"/>
          <p:cNvSpPr>
            <a:spLocks noGrp="1"/>
          </p:cNvSpPr>
          <p:nvPr>
            <p:ph type="body" sz="quarter" idx="13"/>
          </p:nvPr>
        </p:nvSpPr>
        <p:spPr bwMode="gray">
          <a:xfrm>
            <a:off x="2005337" y="1843721"/>
            <a:ext cx="4680000" cy="4641030"/>
          </a:xfrm>
        </p:spPr>
        <p:txBody>
          <a:bodyPr/>
          <a:lstStyle>
            <a:lvl1pPr marL="270000" indent="-270000">
              <a:spcBef>
                <a:spcPts val="1800"/>
              </a:spcBef>
              <a:spcAft>
                <a:spcPts val="0"/>
              </a:spcAft>
              <a:buFontTx/>
              <a:buBlip>
                <a:blip r:embed="rId3"/>
              </a:buBlip>
              <a:defRPr sz="2000"/>
            </a:lvl1pPr>
            <a:lvl2pPr marL="540000" indent="-270000">
              <a:spcBef>
                <a:spcPts val="600"/>
              </a:spcBef>
              <a:spcAft>
                <a:spcPts val="0"/>
              </a:spcAft>
              <a:buFontTx/>
              <a:buBlip>
                <a:blip r:embed="rId4"/>
              </a:buBlip>
              <a:defRPr sz="2000"/>
            </a:lvl2pPr>
            <a:lvl3pPr marL="810000" indent="-270000">
              <a:spcBef>
                <a:spcPts val="600"/>
              </a:spcBef>
              <a:spcAft>
                <a:spcPts val="0"/>
              </a:spcAft>
              <a:buFontTx/>
              <a:buBlip>
                <a:blip r:embed="rId5"/>
              </a:buBlip>
              <a:defRPr sz="2000"/>
            </a:lvl3pPr>
            <a:lvl4pPr marL="1080000" indent="-270000">
              <a:spcBef>
                <a:spcPts val="600"/>
              </a:spcBef>
              <a:spcAft>
                <a:spcPts val="0"/>
              </a:spcAft>
              <a:buFontTx/>
              <a:buBlip>
                <a:blip r:embed="rId6"/>
              </a:buBlip>
              <a:defRPr sz="2000"/>
            </a:lvl4pPr>
            <a:lvl5pPr>
              <a:spcBef>
                <a:spcPts val="600"/>
              </a:spcBef>
              <a:spcAft>
                <a:spcPts val="0"/>
              </a:spcAft>
              <a:defRPr sz="2000"/>
            </a:lvl5pPr>
            <a:lvl6pPr>
              <a:spcBef>
                <a:spcPts val="600"/>
              </a:spcBef>
              <a:spcAft>
                <a:spcPts val="0"/>
              </a:spcAft>
              <a:defRPr sz="2000"/>
            </a:lvl6pPr>
            <a:lvl7pPr>
              <a:spcBef>
                <a:spcPts val="600"/>
              </a:spcBef>
              <a:spcAft>
                <a:spcPts val="0"/>
              </a:spcAft>
              <a:defRPr sz="2000"/>
            </a:lvl7pPr>
            <a:lvl8pPr>
              <a:spcBef>
                <a:spcPts val="600"/>
              </a:spcBef>
              <a:spcAft>
                <a:spcPts val="0"/>
              </a:spcAft>
              <a:defRPr sz="2000"/>
            </a:lvl8pPr>
            <a:lvl9pPr>
              <a:spcBef>
                <a:spcPts val="600"/>
              </a:spcBef>
              <a:spcAft>
                <a:spcPts val="0"/>
              </a:spcAft>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bwMode="gray"/>
        <p:txBody>
          <a:bodyPr/>
          <a:lstStyle/>
          <a:p>
            <a:fld id="{D7B09560-C084-4D3C-8FFC-A28B85991A34}" type="datetime1">
              <a:rPr lang="en-US" smtClean="0"/>
              <a:t>3/29/2022</a:t>
            </a:fld>
            <a:endParaRPr lang="en-US" dirty="0"/>
          </a:p>
        </p:txBody>
      </p:sp>
      <p:sp>
        <p:nvSpPr>
          <p:cNvPr id="4" name="Footer Placeholder 3"/>
          <p:cNvSpPr>
            <a:spLocks noGrp="1"/>
          </p:cNvSpPr>
          <p:nvPr>
            <p:ph type="ftr" sz="quarter" idx="11"/>
          </p:nvPr>
        </p:nvSpPr>
        <p:spPr bwMode="gray">
          <a:xfrm>
            <a:off x="974672" y="6617933"/>
            <a:ext cx="5710665" cy="108000"/>
          </a:xfrm>
        </p:spPr>
        <p:txBody>
          <a:bodyPr/>
          <a:lstStyle/>
          <a:p>
            <a:r>
              <a:rPr lang="en-US" dirty="0"/>
              <a:t>Patient Recruitment and Retention Team (as of May20)</a:t>
            </a:r>
          </a:p>
        </p:txBody>
      </p:sp>
      <p:sp>
        <p:nvSpPr>
          <p:cNvPr id="5" name="Slide Number Placeholder 4"/>
          <p:cNvSpPr>
            <a:spLocks noGrp="1"/>
          </p:cNvSpPr>
          <p:nvPr>
            <p:ph type="sldNum" sz="quarter" idx="12"/>
          </p:nvPr>
        </p:nvSpPr>
        <p:spPr bwMode="gray">
          <a:xfrm>
            <a:off x="195843" y="6617933"/>
            <a:ext cx="392326" cy="108000"/>
          </a:xfrm>
        </p:spPr>
        <p:txBody>
          <a:bodyPr/>
          <a:lstStyle/>
          <a:p>
            <a:fld id="{EEAD9179-7A6B-4268-BEB2-F3B8EB06115B}" type="slidenum">
              <a:rPr lang="en-US" smtClean="0"/>
              <a:pPr/>
              <a:t>‹#›</a:t>
            </a:fld>
            <a:endParaRPr lang="en-US" dirty="0"/>
          </a:p>
        </p:txBody>
      </p:sp>
      <p:pic>
        <p:nvPicPr>
          <p:cNvPr id="9"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gray">
          <a:xfrm>
            <a:off x="701832" y="704850"/>
            <a:ext cx="720000" cy="720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bwMode="black">
          <a:xfrm>
            <a:off x="7804236" y="1"/>
            <a:ext cx="4386177" cy="6858000"/>
            <a:chOff x="7804236" y="1"/>
            <a:chExt cx="4386177" cy="6858000"/>
          </a:xfrm>
        </p:grpSpPr>
        <p:sp>
          <p:nvSpPr>
            <p:cNvPr id="19" name="Freeform 6"/>
            <p:cNvSpPr>
              <a:spLocks/>
            </p:cNvSpPr>
            <p:nvPr userDrawn="1"/>
          </p:nvSpPr>
          <p:spPr bwMode="black">
            <a:xfrm>
              <a:off x="7804236" y="1"/>
              <a:ext cx="2489310" cy="6858000"/>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black">
            <a:xfrm>
              <a:off x="8456276" y="1408976"/>
              <a:ext cx="3734137" cy="5449024"/>
            </a:xfrm>
            <a:custGeom>
              <a:avLst/>
              <a:gdLst>
                <a:gd name="T0" fmla="*/ 0 w 2785"/>
                <a:gd name="T1" fmla="*/ 4064 h 4064"/>
                <a:gd name="T2" fmla="*/ 11 w 2785"/>
                <a:gd name="T3" fmla="*/ 4064 h 4064"/>
                <a:gd name="T4" fmla="*/ 2785 w 2785"/>
                <a:gd name="T5" fmla="*/ 17 h 4064"/>
                <a:gd name="T6" fmla="*/ 2785 w 2785"/>
                <a:gd name="T7" fmla="*/ 0 h 4064"/>
                <a:gd name="T8" fmla="*/ 0 w 2785"/>
                <a:gd name="T9" fmla="*/ 4064 h 4064"/>
              </a:gdLst>
              <a:ahLst/>
              <a:cxnLst>
                <a:cxn ang="0">
                  <a:pos x="T0" y="T1"/>
                </a:cxn>
                <a:cxn ang="0">
                  <a:pos x="T2" y="T3"/>
                </a:cxn>
                <a:cxn ang="0">
                  <a:pos x="T4" y="T5"/>
                </a:cxn>
                <a:cxn ang="0">
                  <a:pos x="T6" y="T7"/>
                </a:cxn>
                <a:cxn ang="0">
                  <a:pos x="T8" y="T9"/>
                </a:cxn>
              </a:cxnLst>
              <a:rect l="0" t="0" r="r" b="b"/>
              <a:pathLst>
                <a:path w="2785" h="4064">
                  <a:moveTo>
                    <a:pt x="0" y="4064"/>
                  </a:moveTo>
                  <a:lnTo>
                    <a:pt x="11" y="4064"/>
                  </a:lnTo>
                  <a:lnTo>
                    <a:pt x="2785" y="17"/>
                  </a:lnTo>
                  <a:lnTo>
                    <a:pt x="2785" y="0"/>
                  </a:lnTo>
                  <a:lnTo>
                    <a:pt x="0" y="406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de-DE"/>
            </a:p>
          </p:txBody>
        </p:sp>
      </p:grpSp>
      <p:sp>
        <p:nvSpPr>
          <p:cNvPr id="6" name="Logoschutz" hidden="1"/>
          <p:cNvSpPr/>
          <p:nvPr userDrawn="1">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tx1"/>
                </a:solidFill>
              </a:rPr>
              <a:t>Logo</a:t>
            </a:r>
          </a:p>
          <a:p>
            <a:pPr algn="ctr"/>
            <a:r>
              <a:rPr lang="de-DE">
                <a:solidFill>
                  <a:schemeClr val="tx1"/>
                </a:solidFill>
              </a:rPr>
              <a:t>Schutz</a:t>
            </a:r>
          </a:p>
        </p:txBody>
      </p:sp>
    </p:spTree>
    <p:extLst>
      <p:ext uri="{BB962C8B-B14F-4D97-AF65-F5344CB8AC3E}">
        <p14:creationId xmlns:p14="http://schemas.microsoft.com/office/powerpoint/2010/main" val="168188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254">
          <p15:clr>
            <a:srgbClr val="FBAE40"/>
          </p15:clr>
        </p15:guide>
        <p15:guide id="2" orient="horz" pos="4086">
          <p15:clr>
            <a:srgbClr val="FBAE40"/>
          </p15:clr>
        </p15:guide>
        <p15:guide id="3" orient="horz" pos="1162">
          <p15:clr>
            <a:srgbClr val="FBAE40"/>
          </p15:clr>
        </p15:guide>
        <p15:guide id="4" pos="421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hapter 2">
    <p:bg>
      <p:bgPr>
        <a:solidFill>
          <a:schemeClr val="accent2"/>
        </a:solidFill>
        <a:effectLst/>
      </p:bgPr>
    </p:bg>
    <p:spTree>
      <p:nvGrpSpPr>
        <p:cNvPr id="1" name=""/>
        <p:cNvGrpSpPr/>
        <p:nvPr/>
      </p:nvGrpSpPr>
      <p:grpSpPr>
        <a:xfrm>
          <a:off x="0" y="0"/>
          <a:ext cx="0" cy="0"/>
          <a:chOff x="0" y="0"/>
          <a:chExt cx="0" cy="0"/>
        </a:xfrm>
      </p:grpSpPr>
      <p:grpSp>
        <p:nvGrpSpPr>
          <p:cNvPr id="36" name="Group 35"/>
          <p:cNvGrpSpPr/>
          <p:nvPr/>
        </p:nvGrpSpPr>
        <p:grpSpPr bwMode="black">
          <a:xfrm>
            <a:off x="5739926" y="0"/>
            <a:ext cx="6450487" cy="6858000"/>
            <a:chOff x="-7368753" y="-1854009"/>
            <a:chExt cx="6299342" cy="6697306"/>
          </a:xfrm>
        </p:grpSpPr>
        <p:sp>
          <p:nvSpPr>
            <p:cNvPr id="37" name="Freeform 6"/>
            <p:cNvSpPr>
              <a:spLocks/>
            </p:cNvSpPr>
            <p:nvPr userDrawn="1"/>
          </p:nvSpPr>
          <p:spPr bwMode="black">
            <a:xfrm>
              <a:off x="-3543591" y="1231517"/>
              <a:ext cx="2474180" cy="3611780"/>
            </a:xfrm>
            <a:custGeom>
              <a:avLst/>
              <a:gdLst>
                <a:gd name="T0" fmla="*/ 0 w 1890"/>
                <a:gd name="T1" fmla="*/ 2759 h 2759"/>
                <a:gd name="T2" fmla="*/ 12 w 1890"/>
                <a:gd name="T3" fmla="*/ 2759 h 2759"/>
                <a:gd name="T4" fmla="*/ 1890 w 1890"/>
                <a:gd name="T5" fmla="*/ 17 h 2759"/>
                <a:gd name="T6" fmla="*/ 1890 w 1890"/>
                <a:gd name="T7" fmla="*/ 0 h 2759"/>
                <a:gd name="T8" fmla="*/ 0 w 1890"/>
                <a:gd name="T9" fmla="*/ 2759 h 2759"/>
              </a:gdLst>
              <a:ahLst/>
              <a:cxnLst>
                <a:cxn ang="0">
                  <a:pos x="T0" y="T1"/>
                </a:cxn>
                <a:cxn ang="0">
                  <a:pos x="T2" y="T3"/>
                </a:cxn>
                <a:cxn ang="0">
                  <a:pos x="T4" y="T5"/>
                </a:cxn>
                <a:cxn ang="0">
                  <a:pos x="T6" y="T7"/>
                </a:cxn>
                <a:cxn ang="0">
                  <a:pos x="T8" y="T9"/>
                </a:cxn>
              </a:cxnLst>
              <a:rect l="0" t="0" r="r" b="b"/>
              <a:pathLst>
                <a:path w="1890" h="2759">
                  <a:moveTo>
                    <a:pt x="0" y="2759"/>
                  </a:moveTo>
                  <a:lnTo>
                    <a:pt x="12" y="2759"/>
                  </a:lnTo>
                  <a:lnTo>
                    <a:pt x="1890" y="17"/>
                  </a:lnTo>
                  <a:lnTo>
                    <a:pt x="1890" y="0"/>
                  </a:lnTo>
                  <a:lnTo>
                    <a:pt x="0" y="27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US" dirty="0"/>
            </a:p>
          </p:txBody>
        </p:sp>
        <p:sp>
          <p:nvSpPr>
            <p:cNvPr id="38" name="Freeform 7"/>
            <p:cNvSpPr>
              <a:spLocks/>
            </p:cNvSpPr>
            <p:nvPr userDrawn="1"/>
          </p:nvSpPr>
          <p:spPr bwMode="black">
            <a:xfrm>
              <a:off x="-7368753" y="-1854009"/>
              <a:ext cx="1327417" cy="6697305"/>
            </a:xfrm>
            <a:custGeom>
              <a:avLst/>
              <a:gdLst>
                <a:gd name="T0" fmla="*/ 10 w 1014"/>
                <a:gd name="T1" fmla="*/ 5116 h 5116"/>
                <a:gd name="T2" fmla="*/ 1014 w 1014"/>
                <a:gd name="T3" fmla="*/ 0 h 5116"/>
                <a:gd name="T4" fmla="*/ 1007 w 1014"/>
                <a:gd name="T5" fmla="*/ 0 h 5116"/>
                <a:gd name="T6" fmla="*/ 0 w 1014"/>
                <a:gd name="T7" fmla="*/ 5116 h 5116"/>
                <a:gd name="T8" fmla="*/ 10 w 1014"/>
                <a:gd name="T9" fmla="*/ 5116 h 5116"/>
              </a:gdLst>
              <a:ahLst/>
              <a:cxnLst>
                <a:cxn ang="0">
                  <a:pos x="T0" y="T1"/>
                </a:cxn>
                <a:cxn ang="0">
                  <a:pos x="T2" y="T3"/>
                </a:cxn>
                <a:cxn ang="0">
                  <a:pos x="T4" y="T5"/>
                </a:cxn>
                <a:cxn ang="0">
                  <a:pos x="T6" y="T7"/>
                </a:cxn>
                <a:cxn ang="0">
                  <a:pos x="T8" y="T9"/>
                </a:cxn>
              </a:cxnLst>
              <a:rect l="0" t="0" r="r" b="b"/>
              <a:pathLst>
                <a:path w="1014" h="5116">
                  <a:moveTo>
                    <a:pt x="10" y="5116"/>
                  </a:moveTo>
                  <a:lnTo>
                    <a:pt x="1014" y="0"/>
                  </a:lnTo>
                  <a:lnTo>
                    <a:pt x="1007" y="0"/>
                  </a:lnTo>
                  <a:lnTo>
                    <a:pt x="0" y="5116"/>
                  </a:lnTo>
                  <a:lnTo>
                    <a:pt x="10" y="5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rtl="0"/>
              <a:endParaRPr lang="en-US" dirty="0"/>
            </a:p>
          </p:txBody>
        </p:sp>
      </p:grpSp>
      <p:sp>
        <p:nvSpPr>
          <p:cNvPr id="6" name="Freeform 5"/>
          <p:cNvSpPr/>
          <p:nvPr/>
        </p:nvSpPr>
        <p:spPr bwMode="ltGray">
          <a:xfrm>
            <a:off x="0" y="0"/>
            <a:ext cx="2104575" cy="6860381"/>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0381"/>
              <a:gd name="connsiteX1" fmla="*/ 2104575 w 2104575"/>
              <a:gd name="connsiteY1" fmla="*/ 0 h 6860381"/>
              <a:gd name="connsiteX2" fmla="*/ 645970 w 2104575"/>
              <a:gd name="connsiteY2" fmla="*/ 6860381 h 6860381"/>
              <a:gd name="connsiteX3" fmla="*/ 0 w 2104575"/>
              <a:gd name="connsiteY3" fmla="*/ 6858000 h 6860381"/>
              <a:gd name="connsiteX4" fmla="*/ 0 w 2104575"/>
              <a:gd name="connsiteY4" fmla="*/ 0 h 6860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0381">
                <a:moveTo>
                  <a:pt x="0" y="0"/>
                </a:moveTo>
                <a:lnTo>
                  <a:pt x="2104575" y="0"/>
                </a:lnTo>
                <a:lnTo>
                  <a:pt x="645970" y="6860381"/>
                </a:lnTo>
                <a:lnTo>
                  <a:pt x="0" y="6858000"/>
                </a:lnTo>
                <a:lnTo>
                  <a:pt x="0" y="0"/>
                </a:lnTo>
                <a:close/>
              </a:path>
            </a:pathLst>
          </a:custGeom>
          <a:gradFill flip="none" rotWithShape="1">
            <a:gsLst>
              <a:gs pos="0">
                <a:srgbClr val="00A5E2"/>
              </a:gs>
              <a:gs pos="50000">
                <a:srgbClr val="00A5E2"/>
              </a:gs>
              <a:gs pos="84000">
                <a:schemeClr val="accent2">
                  <a:alpha val="0"/>
                </a:scheme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dirty="0"/>
          </a:p>
        </p:txBody>
      </p:sp>
      <p:sp>
        <p:nvSpPr>
          <p:cNvPr id="2" name="Title 1"/>
          <p:cNvSpPr>
            <a:spLocks noGrp="1"/>
          </p:cNvSpPr>
          <p:nvPr>
            <p:ph type="title"/>
          </p:nvPr>
        </p:nvSpPr>
        <p:spPr bwMode="black">
          <a:xfrm>
            <a:off x="6678387" y="2989333"/>
            <a:ext cx="4500000" cy="1440753"/>
          </a:xfrm>
        </p:spPr>
        <p:txBody>
          <a:bodyPr anchor="t"/>
          <a:lstStyle>
            <a:lvl1pPr algn="l">
              <a:defRPr sz="4800" i="1">
                <a:solidFill>
                  <a:schemeClr val="bg1"/>
                </a:solidFill>
              </a:defRPr>
            </a:lvl1pPr>
          </a:lstStyle>
          <a:p>
            <a:r>
              <a:rPr lang="en-US"/>
              <a:t>Click to edit Master title style</a:t>
            </a:r>
          </a:p>
        </p:txBody>
      </p:sp>
      <p:sp>
        <p:nvSpPr>
          <p:cNvPr id="3" name="Date Placeholder 2"/>
          <p:cNvSpPr>
            <a:spLocks noGrp="1"/>
          </p:cNvSpPr>
          <p:nvPr>
            <p:ph type="dt" sz="half" idx="10"/>
          </p:nvPr>
        </p:nvSpPr>
        <p:spPr bwMode="gray"/>
        <p:txBody>
          <a:bodyPr/>
          <a:lstStyle/>
          <a:p>
            <a:fld id="{CF77DA39-0E3C-47C8-8E92-71812460A46D}" type="datetime1">
              <a:rPr lang="en-US" smtClean="0"/>
              <a:t>3/29/2022</a:t>
            </a:fld>
            <a:endParaRPr lang="en-US" dirty="0"/>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R&amp;R External Vendor Collaboration (as of May2020)</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6" name="Subtitle 2"/>
          <p:cNvSpPr>
            <a:spLocks noGrp="1"/>
          </p:cNvSpPr>
          <p:nvPr>
            <p:ph type="subTitle" idx="1"/>
          </p:nvPr>
        </p:nvSpPr>
        <p:spPr bwMode="black">
          <a:xfrm>
            <a:off x="1902190" y="2134650"/>
            <a:ext cx="4500000" cy="720000"/>
          </a:xfrm>
        </p:spPr>
        <p:txBody>
          <a:bodyPr anchor="b"/>
          <a:lstStyle>
            <a:lvl1pPr marL="0" indent="0" algn="r">
              <a:buNone/>
              <a:defRPr sz="2400" b="1">
                <a:solidFill>
                  <a:schemeClr val="accent1"/>
                </a:solidFill>
              </a:defRPr>
            </a:lvl1pPr>
            <a:lvl2pPr marL="0" indent="0" algn="l">
              <a:buNone/>
              <a:defRPr sz="2400" b="1">
                <a:solidFill>
                  <a:schemeClr val="accent1"/>
                </a:solidFill>
              </a:defRPr>
            </a:lvl2pPr>
            <a:lvl3pPr marL="0" indent="0" algn="l">
              <a:buNone/>
              <a:defRPr sz="2400" b="1">
                <a:solidFill>
                  <a:schemeClr val="accent1"/>
                </a:solidFill>
              </a:defRPr>
            </a:lvl3pPr>
            <a:lvl4pPr marL="0" indent="0" algn="l">
              <a:buNone/>
              <a:defRPr sz="2400" b="1">
                <a:solidFill>
                  <a:schemeClr val="accent1"/>
                </a:solidFill>
              </a:defRPr>
            </a:lvl4pPr>
            <a:lvl5pPr marL="0" indent="0" algn="l">
              <a:buNone/>
              <a:defRPr sz="2400" b="1">
                <a:solidFill>
                  <a:schemeClr val="accent1"/>
                </a:solidFill>
              </a:defRPr>
            </a:lvl5pPr>
            <a:lvl6pPr marL="0" indent="0" algn="l">
              <a:buNone/>
              <a:defRPr sz="2400" b="1">
                <a:solidFill>
                  <a:schemeClr val="accent1"/>
                </a:solidFill>
              </a:defRPr>
            </a:lvl6pPr>
            <a:lvl7pPr marL="0" indent="0" algn="l">
              <a:buNone/>
              <a:defRPr sz="2400" b="1">
                <a:solidFill>
                  <a:schemeClr val="accent1"/>
                </a:solidFill>
              </a:defRPr>
            </a:lvl7pPr>
            <a:lvl8pPr marL="0" indent="0" algn="l">
              <a:buNone/>
              <a:defRPr sz="2400" b="1">
                <a:solidFill>
                  <a:schemeClr val="accent1"/>
                </a:solidFill>
              </a:defRPr>
            </a:lvl8pPr>
            <a:lvl9pPr marL="0" indent="0" algn="l">
              <a:buNone/>
              <a:defRPr sz="2400" b="1">
                <a:solidFill>
                  <a:schemeClr val="accent1"/>
                </a:solidFill>
              </a:defRPr>
            </a:lvl9pPr>
          </a:lstStyle>
          <a:p>
            <a:pPr lvl="0"/>
            <a:r>
              <a:rPr lang="en-US"/>
              <a:t>Click to edit Master subtitle style</a:t>
            </a:r>
          </a:p>
        </p:txBody>
      </p:sp>
      <p:pic>
        <p:nvPicPr>
          <p:cNvPr id="22"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7700" y="617699"/>
            <a:ext cx="395248" cy="395248"/>
          </a:xfrm>
          <a:prstGeom prst="rect">
            <a:avLst/>
          </a:prstGeom>
          <a:noFill/>
          <a:extLst>
            <a:ext uri="{909E8E84-426E-40DD-AFC4-6F175D3DCCD1}">
              <a14:hiddenFill xmlns:a14="http://schemas.microsoft.com/office/drawing/2010/main">
                <a:solidFill>
                  <a:srgbClr val="FFFFFF"/>
                </a:solidFill>
              </a14:hiddenFill>
            </a:ext>
          </a:extLst>
        </p:spPr>
      </p:pic>
      <p:sp>
        <p:nvSpPr>
          <p:cNvPr id="12"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239070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hapter 3">
    <p:bg>
      <p:bgPr>
        <a:solidFill>
          <a:schemeClr val="accent4"/>
        </a:solidFill>
        <a:effectLst/>
      </p:bgPr>
    </p:bg>
    <p:spTree>
      <p:nvGrpSpPr>
        <p:cNvPr id="1" name=""/>
        <p:cNvGrpSpPr/>
        <p:nvPr/>
      </p:nvGrpSpPr>
      <p:grpSpPr>
        <a:xfrm>
          <a:off x="0" y="0"/>
          <a:ext cx="0" cy="0"/>
          <a:chOff x="0" y="0"/>
          <a:chExt cx="0" cy="0"/>
        </a:xfrm>
      </p:grpSpPr>
      <p:sp>
        <p:nvSpPr>
          <p:cNvPr id="6" name="Freeform 5"/>
          <p:cNvSpPr/>
          <p:nvPr/>
        </p:nvSpPr>
        <p:spPr bwMode="ltGray">
          <a:xfrm>
            <a:off x="0" y="0"/>
            <a:ext cx="2104575" cy="6860381"/>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0381"/>
              <a:gd name="connsiteX1" fmla="*/ 2104575 w 2104575"/>
              <a:gd name="connsiteY1" fmla="*/ 0 h 6860381"/>
              <a:gd name="connsiteX2" fmla="*/ 645970 w 2104575"/>
              <a:gd name="connsiteY2" fmla="*/ 6860381 h 6860381"/>
              <a:gd name="connsiteX3" fmla="*/ 0 w 2104575"/>
              <a:gd name="connsiteY3" fmla="*/ 6858000 h 6860381"/>
              <a:gd name="connsiteX4" fmla="*/ 0 w 2104575"/>
              <a:gd name="connsiteY4" fmla="*/ 0 h 6860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0381">
                <a:moveTo>
                  <a:pt x="0" y="0"/>
                </a:moveTo>
                <a:lnTo>
                  <a:pt x="2104575" y="0"/>
                </a:lnTo>
                <a:lnTo>
                  <a:pt x="645970" y="6860381"/>
                </a:lnTo>
                <a:lnTo>
                  <a:pt x="0" y="6858000"/>
                </a:lnTo>
                <a:lnTo>
                  <a:pt x="0" y="0"/>
                </a:lnTo>
                <a:close/>
              </a:path>
            </a:pathLst>
          </a:custGeom>
          <a:gradFill flip="none" rotWithShape="1">
            <a:gsLst>
              <a:gs pos="0">
                <a:srgbClr val="74C713"/>
              </a:gs>
              <a:gs pos="50000">
                <a:srgbClr val="74C713"/>
              </a:gs>
              <a:gs pos="84000">
                <a:srgbClr val="74C713">
                  <a:alpha val="0"/>
                </a:srgb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dirty="0"/>
          </a:p>
        </p:txBody>
      </p:sp>
      <p:sp>
        <p:nvSpPr>
          <p:cNvPr id="2" name="Title 1"/>
          <p:cNvSpPr>
            <a:spLocks noGrp="1"/>
          </p:cNvSpPr>
          <p:nvPr>
            <p:ph type="title"/>
          </p:nvPr>
        </p:nvSpPr>
        <p:spPr bwMode="black">
          <a:xfrm>
            <a:off x="4854344" y="1462158"/>
            <a:ext cx="4500000" cy="1440753"/>
          </a:xfrm>
        </p:spPr>
        <p:txBody>
          <a:bodyPr anchor="b"/>
          <a:lstStyle>
            <a:lvl1pPr algn="l">
              <a:defRPr sz="4800" i="1">
                <a:solidFill>
                  <a:schemeClr val="bg1"/>
                </a:solidFill>
              </a:defRPr>
            </a:lvl1pPr>
          </a:lstStyle>
          <a:p>
            <a:r>
              <a:rPr lang="en-US"/>
              <a:t>Click to edit Master title style</a:t>
            </a:r>
          </a:p>
        </p:txBody>
      </p:sp>
      <p:sp>
        <p:nvSpPr>
          <p:cNvPr id="3" name="Date Placeholder 2"/>
          <p:cNvSpPr>
            <a:spLocks noGrp="1"/>
          </p:cNvSpPr>
          <p:nvPr>
            <p:ph type="dt" sz="half" idx="10"/>
          </p:nvPr>
        </p:nvSpPr>
        <p:spPr bwMode="gray"/>
        <p:txBody>
          <a:bodyPr/>
          <a:lstStyle/>
          <a:p>
            <a:fld id="{FF62FBA1-0E3D-485C-8A1A-C32E735E27CD}" type="datetime1">
              <a:rPr lang="en-US" smtClean="0"/>
              <a:t>3/29/2022</a:t>
            </a:fld>
            <a:endParaRPr lang="en-US" dirty="0"/>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R&amp;R External Vendor Collaboration (as of May2020)</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48" name="Subtitle 2"/>
          <p:cNvSpPr>
            <a:spLocks noGrp="1"/>
          </p:cNvSpPr>
          <p:nvPr>
            <p:ph type="subTitle" idx="1"/>
          </p:nvPr>
        </p:nvSpPr>
        <p:spPr bwMode="black">
          <a:xfrm>
            <a:off x="7055681" y="3064854"/>
            <a:ext cx="4500000" cy="720000"/>
          </a:xfrm>
        </p:spPr>
        <p:txBody>
          <a:bodyPr anchor="t"/>
          <a:lstStyle>
            <a:lvl1pPr marL="0" indent="0" algn="l">
              <a:buNone/>
              <a:defRPr sz="2400" b="1">
                <a:solidFill>
                  <a:schemeClr val="accent3"/>
                </a:solidFill>
              </a:defRPr>
            </a:lvl1pPr>
            <a:lvl2pPr marL="0" indent="0" algn="l">
              <a:buNone/>
              <a:defRPr sz="2400" b="1">
                <a:solidFill>
                  <a:schemeClr val="accent3"/>
                </a:solidFill>
              </a:defRPr>
            </a:lvl2pPr>
            <a:lvl3pPr marL="0" indent="0" algn="l">
              <a:buNone/>
              <a:defRPr sz="2400" b="1">
                <a:solidFill>
                  <a:schemeClr val="accent3"/>
                </a:solidFill>
              </a:defRPr>
            </a:lvl3pPr>
            <a:lvl4pPr marL="0" indent="0" algn="l">
              <a:buNone/>
              <a:defRPr sz="2400" b="1">
                <a:solidFill>
                  <a:schemeClr val="accent3"/>
                </a:solidFill>
              </a:defRPr>
            </a:lvl4pPr>
            <a:lvl5pPr marL="0" indent="0" algn="l">
              <a:buNone/>
              <a:defRPr sz="2400" b="1">
                <a:solidFill>
                  <a:schemeClr val="accent3"/>
                </a:solidFill>
              </a:defRPr>
            </a:lvl5pPr>
            <a:lvl6pPr marL="0" indent="0" algn="l">
              <a:buNone/>
              <a:defRPr sz="2400" b="1">
                <a:solidFill>
                  <a:schemeClr val="accent3"/>
                </a:solidFill>
              </a:defRPr>
            </a:lvl6pPr>
            <a:lvl7pPr marL="0" indent="0" algn="l">
              <a:buNone/>
              <a:defRPr sz="2400" b="1">
                <a:solidFill>
                  <a:schemeClr val="accent3"/>
                </a:solidFill>
              </a:defRPr>
            </a:lvl7pPr>
            <a:lvl8pPr marL="0" indent="0" algn="l">
              <a:buNone/>
              <a:defRPr sz="2400" b="1">
                <a:solidFill>
                  <a:schemeClr val="accent3"/>
                </a:solidFill>
              </a:defRPr>
            </a:lvl8pPr>
            <a:lvl9pPr marL="0" indent="0" algn="l">
              <a:buNone/>
              <a:defRPr sz="2400" b="1">
                <a:solidFill>
                  <a:schemeClr val="accent3"/>
                </a:solidFill>
              </a:defRPr>
            </a:lvl9pPr>
          </a:lstStyle>
          <a:p>
            <a:pPr lvl="0"/>
            <a:r>
              <a:rPr lang="en-US"/>
              <a:t>Click to edit Master subtitle style</a:t>
            </a:r>
          </a:p>
        </p:txBody>
      </p:sp>
      <p:grpSp>
        <p:nvGrpSpPr>
          <p:cNvPr id="24" name="Group 23"/>
          <p:cNvGrpSpPr/>
          <p:nvPr/>
        </p:nvGrpSpPr>
        <p:grpSpPr bwMode="black">
          <a:xfrm>
            <a:off x="759608" y="1"/>
            <a:ext cx="4148849" cy="6858000"/>
            <a:chOff x="-13927138" y="-1074738"/>
            <a:chExt cx="4913313" cy="8121651"/>
          </a:xfrm>
          <a:solidFill>
            <a:schemeClr val="bg1"/>
          </a:solidFill>
        </p:grpSpPr>
        <p:sp>
          <p:nvSpPr>
            <p:cNvPr id="26" name="Freeform 6"/>
            <p:cNvSpPr>
              <a:spLocks/>
            </p:cNvSpPr>
            <p:nvPr userDrawn="1"/>
          </p:nvSpPr>
          <p:spPr bwMode="black">
            <a:xfrm>
              <a:off x="-13927138" y="-1074738"/>
              <a:ext cx="2947988" cy="8121651"/>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6" name="Freeform 7"/>
            <p:cNvSpPr>
              <a:spLocks/>
            </p:cNvSpPr>
            <p:nvPr userDrawn="1"/>
          </p:nvSpPr>
          <p:spPr bwMode="black">
            <a:xfrm>
              <a:off x="-10623550" y="-1074738"/>
              <a:ext cx="1609725" cy="8121651"/>
            </a:xfrm>
            <a:custGeom>
              <a:avLst/>
              <a:gdLst>
                <a:gd name="T0" fmla="*/ 10 w 1014"/>
                <a:gd name="T1" fmla="*/ 5116 h 5116"/>
                <a:gd name="T2" fmla="*/ 1014 w 1014"/>
                <a:gd name="T3" fmla="*/ 0 h 5116"/>
                <a:gd name="T4" fmla="*/ 1004 w 1014"/>
                <a:gd name="T5" fmla="*/ 0 h 5116"/>
                <a:gd name="T6" fmla="*/ 0 w 1014"/>
                <a:gd name="T7" fmla="*/ 5116 h 5116"/>
                <a:gd name="T8" fmla="*/ 10 w 1014"/>
                <a:gd name="T9" fmla="*/ 5116 h 5116"/>
              </a:gdLst>
              <a:ahLst/>
              <a:cxnLst>
                <a:cxn ang="0">
                  <a:pos x="T0" y="T1"/>
                </a:cxn>
                <a:cxn ang="0">
                  <a:pos x="T2" y="T3"/>
                </a:cxn>
                <a:cxn ang="0">
                  <a:pos x="T4" y="T5"/>
                </a:cxn>
                <a:cxn ang="0">
                  <a:pos x="T6" y="T7"/>
                </a:cxn>
                <a:cxn ang="0">
                  <a:pos x="T8" y="T9"/>
                </a:cxn>
              </a:cxnLst>
              <a:rect l="0" t="0" r="r" b="b"/>
              <a:pathLst>
                <a:path w="1014" h="5116">
                  <a:moveTo>
                    <a:pt x="10" y="5116"/>
                  </a:moveTo>
                  <a:lnTo>
                    <a:pt x="1014" y="0"/>
                  </a:lnTo>
                  <a:lnTo>
                    <a:pt x="1004" y="0"/>
                  </a:lnTo>
                  <a:lnTo>
                    <a:pt x="0" y="5116"/>
                  </a:lnTo>
                  <a:lnTo>
                    <a:pt x="10" y="5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22"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7700" y="617699"/>
            <a:ext cx="395248" cy="395248"/>
          </a:xfrm>
          <a:prstGeom prst="rect">
            <a:avLst/>
          </a:prstGeom>
          <a:noFill/>
          <a:extLst>
            <a:ext uri="{909E8E84-426E-40DD-AFC4-6F175D3DCCD1}">
              <a14:hiddenFill xmlns:a14="http://schemas.microsoft.com/office/drawing/2010/main">
                <a:solidFill>
                  <a:srgbClr val="FFFFFF"/>
                </a:solidFill>
              </a14:hiddenFill>
            </a:ext>
          </a:extLst>
        </p:spPr>
      </p:pic>
      <p:sp>
        <p:nvSpPr>
          <p:cNvPr id="12"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3849292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FC39248C-393C-426C-9255-D731E88F8637}" type="datetime1">
              <a:rPr lang="en-US" smtClean="0"/>
              <a:t>3/29/2022</a:t>
            </a:fld>
            <a:endParaRPr lang="en-US" dirty="0"/>
          </a:p>
        </p:txBody>
      </p:sp>
      <p:sp>
        <p:nvSpPr>
          <p:cNvPr id="5" name="Footer Placeholder 4"/>
          <p:cNvSpPr>
            <a:spLocks noGrp="1"/>
          </p:cNvSpPr>
          <p:nvPr>
            <p:ph type="ftr" sz="quarter" idx="11"/>
          </p:nvPr>
        </p:nvSpPr>
        <p:spPr bwMode="gray"/>
        <p:txBody>
          <a:body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pic>
        <p:nvPicPr>
          <p:cNvPr id="9"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4"/>
          </p:nvPr>
        </p:nvSpPr>
        <p:spPr>
          <a:xfrm>
            <a:off x="981820" y="1732751"/>
            <a:ext cx="10798461" cy="4751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10"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568019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408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150C031A-8955-4107-B09F-34829281589A}" type="datetime1">
              <a:rPr lang="en-US" smtClean="0"/>
              <a:t>3/29/2022</a:t>
            </a:fld>
            <a:endParaRPr lang="en-US" dirty="0"/>
          </a:p>
        </p:txBody>
      </p:sp>
      <p:sp>
        <p:nvSpPr>
          <p:cNvPr id="5" name="Footer Placeholder 4"/>
          <p:cNvSpPr>
            <a:spLocks noGrp="1"/>
          </p:cNvSpPr>
          <p:nvPr>
            <p:ph type="ftr" sz="quarter" idx="11"/>
          </p:nvPr>
        </p:nvSpPr>
        <p:spPr bwMode="gray"/>
        <p:txBody>
          <a:body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pic>
        <p:nvPicPr>
          <p:cNvPr id="9"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6"/>
          </p:nvPr>
        </p:nvSpPr>
        <p:spPr>
          <a:xfrm>
            <a:off x="981820" y="1732750"/>
            <a:ext cx="5220000" cy="475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13" name="Inhaltsplatzhalter 12"/>
          <p:cNvSpPr>
            <a:spLocks noGrp="1"/>
          </p:cNvSpPr>
          <p:nvPr>
            <p:ph sz="quarter" idx="17"/>
          </p:nvPr>
        </p:nvSpPr>
        <p:spPr>
          <a:xfrm>
            <a:off x="6559603" y="1732750"/>
            <a:ext cx="5220000" cy="475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10"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1111333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908">
          <p15:clr>
            <a:srgbClr val="FBAE40"/>
          </p15:clr>
        </p15:guide>
        <p15:guide id="2" pos="4134">
          <p15:clr>
            <a:srgbClr val="FBAE40"/>
          </p15:clr>
        </p15:guide>
        <p15:guide id="3" orient="horz" pos="1094">
          <p15:clr>
            <a:srgbClr val="FBAE40"/>
          </p15:clr>
        </p15:guide>
        <p15:guide id="4" orient="horz" pos="4085">
          <p15:clr>
            <a:srgbClr val="FBAE40"/>
          </p15:clr>
        </p15:guide>
        <p15:guide id="5" pos="619">
          <p15:clr>
            <a:srgbClr val="FBAE40"/>
          </p15:clr>
        </p15:guide>
        <p15:guide id="7" pos="742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2) &amp; Images (2)">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F8840848-1675-4E1D-A8BE-B0C9CD23EB7B}" type="datetime1">
              <a:rPr lang="en-US" smtClean="0"/>
              <a:t>3/29/2022</a:t>
            </a:fld>
            <a:endParaRPr lang="en-US" dirty="0"/>
          </a:p>
        </p:txBody>
      </p:sp>
      <p:sp>
        <p:nvSpPr>
          <p:cNvPr id="5" name="Footer Placeholder 4"/>
          <p:cNvSpPr>
            <a:spLocks noGrp="1"/>
          </p:cNvSpPr>
          <p:nvPr>
            <p:ph type="ftr" sz="quarter" idx="11"/>
          </p:nvPr>
        </p:nvSpPr>
        <p:spPr bwMode="gray"/>
        <p:txBody>
          <a:body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11" name="Text Placeholder 10 (left)"/>
          <p:cNvSpPr>
            <a:spLocks noGrp="1"/>
          </p:cNvSpPr>
          <p:nvPr>
            <p:ph type="body" sz="quarter" idx="14"/>
          </p:nvPr>
        </p:nvSpPr>
        <p:spPr bwMode="gray">
          <a:xfrm>
            <a:off x="981820" y="3892749"/>
            <a:ext cx="5220000" cy="2592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0 (right)"/>
          <p:cNvSpPr>
            <a:spLocks noGrp="1"/>
          </p:cNvSpPr>
          <p:nvPr>
            <p:ph type="body" sz="quarter" idx="15"/>
          </p:nvPr>
        </p:nvSpPr>
        <p:spPr bwMode="gray">
          <a:xfrm>
            <a:off x="6559719" y="3892749"/>
            <a:ext cx="5220000" cy="2592001"/>
          </a:xfrm>
        </p:spPr>
        <p:txBody>
          <a:bodyPr/>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4 (left)"/>
          <p:cNvSpPr>
            <a:spLocks noGrp="1"/>
          </p:cNvSpPr>
          <p:nvPr>
            <p:ph type="pic" sz="quarter" idx="16"/>
          </p:nvPr>
        </p:nvSpPr>
        <p:spPr bwMode="gray">
          <a:xfrm>
            <a:off x="981820" y="1732750"/>
            <a:ext cx="5220000" cy="1800000"/>
          </a:xfrm>
        </p:spPr>
        <p:txBody>
          <a:bodyPr tIns="540000" anchor="ctr"/>
          <a:lstStyle>
            <a:lvl1pPr algn="ctr">
              <a:defRPr/>
            </a:lvl1pPr>
          </a:lstStyle>
          <a:p>
            <a:r>
              <a:rPr lang="en-US" dirty="0"/>
              <a:t>Click icon to add picture</a:t>
            </a:r>
          </a:p>
        </p:txBody>
      </p:sp>
      <p:sp>
        <p:nvSpPr>
          <p:cNvPr id="16" name="Picture Placeholder 14 (right)"/>
          <p:cNvSpPr>
            <a:spLocks noGrp="1"/>
          </p:cNvSpPr>
          <p:nvPr>
            <p:ph type="pic" sz="quarter" idx="17"/>
          </p:nvPr>
        </p:nvSpPr>
        <p:spPr bwMode="gray">
          <a:xfrm>
            <a:off x="6559719" y="1732750"/>
            <a:ext cx="5220000" cy="1800000"/>
          </a:xfrm>
        </p:spPr>
        <p:txBody>
          <a:bodyPr tIns="540000" anchor="ctr"/>
          <a:lstStyle>
            <a:lvl1pPr algn="ctr">
              <a:defRPr/>
            </a:lvl1pPr>
          </a:lstStyle>
          <a:p>
            <a:r>
              <a:rPr lang="en-US" dirty="0"/>
              <a:t>Click icon to add picture</a:t>
            </a:r>
          </a:p>
        </p:txBody>
      </p:sp>
      <p:pic>
        <p:nvPicPr>
          <p:cNvPr id="13"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14"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759641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908">
          <p15:clr>
            <a:srgbClr val="FBAE40"/>
          </p15:clr>
        </p15:guide>
        <p15:guide id="2" pos="4134">
          <p15:clr>
            <a:srgbClr val="FBAE40"/>
          </p15:clr>
        </p15:guide>
        <p15:guide id="3" orient="horz" pos="2228">
          <p15:clr>
            <a:srgbClr val="FBAE40"/>
          </p15:clr>
        </p15:guide>
        <p15:guide id="4" orient="horz" pos="2455">
          <p15:clr>
            <a:srgbClr val="FBAE40"/>
          </p15:clr>
        </p15:guide>
        <p15:guide id="5" pos="619">
          <p15:clr>
            <a:srgbClr val="FBAE40"/>
          </p15:clr>
        </p15:guide>
        <p15:guide id="6" pos="7423">
          <p15:clr>
            <a:srgbClr val="FBAE40"/>
          </p15:clr>
        </p15:guide>
        <p15:guide id="7" orient="horz" pos="1094">
          <p15:clr>
            <a:srgbClr val="FBAE40"/>
          </p15:clr>
        </p15:guide>
        <p15:guide id="8" orient="horz" pos="408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color)">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a:xfrm>
            <a:off x="981821" y="181938"/>
            <a:ext cx="10798460" cy="864000"/>
          </a:xfrm>
        </p:spPr>
        <p:txBody>
          <a:bodyPr/>
          <a:lstStyle/>
          <a:p>
            <a:r>
              <a:rPr lang="en-US"/>
              <a:t>Click to edit Master title style</a:t>
            </a:r>
          </a:p>
        </p:txBody>
      </p:sp>
      <p:sp>
        <p:nvSpPr>
          <p:cNvPr id="4" name="Date Placeholder 3"/>
          <p:cNvSpPr>
            <a:spLocks noGrp="1"/>
          </p:cNvSpPr>
          <p:nvPr>
            <p:ph type="dt" sz="half" idx="10"/>
          </p:nvPr>
        </p:nvSpPr>
        <p:spPr bwMode="gray"/>
        <p:txBody>
          <a:bodyPr/>
          <a:lstStyle/>
          <a:p>
            <a:fld id="{CE321528-9385-446D-A913-0A2363BB7690}" type="datetime1">
              <a:rPr lang="en-US" smtClean="0"/>
              <a:t>3/29/2022</a:t>
            </a:fld>
            <a:endParaRPr lang="en-US" dirty="0"/>
          </a:p>
        </p:txBody>
      </p:sp>
      <p:sp>
        <p:nvSpPr>
          <p:cNvPr id="5" name="Footer Placeholder 4"/>
          <p:cNvSpPr>
            <a:spLocks noGrp="1"/>
          </p:cNvSpPr>
          <p:nvPr>
            <p:ph type="ftr" sz="quarter" idx="11"/>
          </p:nvPr>
        </p:nvSpPr>
        <p:spPr bwMode="gray"/>
        <p:txBody>
          <a:body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pic>
        <p:nvPicPr>
          <p:cNvPr id="7"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9"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176609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4086">
          <p15:clr>
            <a:srgbClr val="FBAE40"/>
          </p15:clr>
        </p15:guide>
        <p15:guide id="4" orient="horz" pos="1094">
          <p15:clr>
            <a:srgbClr val="FBAE40"/>
          </p15:clr>
        </p15:guide>
        <p15:guide id="5" pos="2150">
          <p15:clr>
            <a:srgbClr val="FBAE40"/>
          </p15:clr>
        </p15:guide>
        <p15:guide id="6" pos="2376">
          <p15:clr>
            <a:srgbClr val="FBAE40"/>
          </p15:clr>
        </p15:guide>
        <p15:guide id="7" pos="3908">
          <p15:clr>
            <a:srgbClr val="FBAE40"/>
          </p15:clr>
        </p15:guide>
        <p15:guide id="8" pos="4021">
          <p15:clr>
            <a:srgbClr val="FBAE40"/>
          </p15:clr>
        </p15:guide>
        <p15:guide id="9" pos="4134">
          <p15:clr>
            <a:srgbClr val="FBAE40"/>
          </p15:clr>
        </p15:guide>
        <p15:guide id="10" pos="5667">
          <p15:clr>
            <a:srgbClr val="FBAE40"/>
          </p15:clr>
        </p15:guide>
        <p15:guide id="11" pos="5894">
          <p15:clr>
            <a:srgbClr val="FBAE40"/>
          </p15:clr>
        </p15:guide>
        <p15:guide id="13" orient="horz" pos="2704">
          <p15:clr>
            <a:srgbClr val="FBAE40"/>
          </p15:clr>
        </p15:guide>
        <p15:guide id="14" orient="horz" pos="2591">
          <p15:clr>
            <a:srgbClr val="FBAE40"/>
          </p15:clr>
        </p15:guide>
        <p15:guide id="15" orient="horz" pos="247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only (color/white)">
    <p:spTree>
      <p:nvGrpSpPr>
        <p:cNvPr id="1" name=""/>
        <p:cNvGrpSpPr/>
        <p:nvPr/>
      </p:nvGrpSpPr>
      <p:grpSpPr>
        <a:xfrm>
          <a:off x="0" y="0"/>
          <a:ext cx="0" cy="0"/>
          <a:chOff x="0" y="0"/>
          <a:chExt cx="0" cy="0"/>
        </a:xfrm>
      </p:grpSpPr>
      <p:sp>
        <p:nvSpPr>
          <p:cNvPr id="8" name="Subtitle 2"/>
          <p:cNvSpPr>
            <a:spLocks noGrp="1"/>
          </p:cNvSpPr>
          <p:nvPr>
            <p:ph type="subTitle" idx="13"/>
          </p:nvPr>
        </p:nvSpPr>
        <p:spPr bwMode="invGray">
          <a:xfrm>
            <a:off x="981821" y="1138299"/>
            <a:ext cx="10798460" cy="252000"/>
          </a:xfrm>
        </p:spPr>
        <p:txBody>
          <a:bodyPr anchor="t"/>
          <a:lstStyle>
            <a:lvl1pPr marL="0" indent="0" algn="l">
              <a:buNone/>
              <a:defRPr sz="1800">
                <a:solidFill>
                  <a:schemeClr val="bg1"/>
                </a:solidFill>
              </a:defRPr>
            </a:lvl1pPr>
            <a:lvl2pPr marL="0" indent="0" algn="l">
              <a:buNone/>
              <a:defRPr sz="1800">
                <a:solidFill>
                  <a:schemeClr val="bg1"/>
                </a:solidFill>
              </a:defRPr>
            </a:lvl2pPr>
            <a:lvl3pPr marL="0" indent="0" algn="l">
              <a:buNone/>
              <a:defRPr sz="1800">
                <a:solidFill>
                  <a:schemeClr val="bg1"/>
                </a:solidFill>
              </a:defRPr>
            </a:lvl3pPr>
            <a:lvl4pPr marL="0" indent="0" algn="l">
              <a:buNone/>
              <a:defRPr sz="1800">
                <a:solidFill>
                  <a:schemeClr val="bg1"/>
                </a:solidFill>
              </a:defRPr>
            </a:lvl4pPr>
            <a:lvl5pPr marL="0" indent="0" algn="l">
              <a:buNone/>
              <a:defRPr sz="1800">
                <a:solidFill>
                  <a:schemeClr val="bg1"/>
                </a:solidFill>
              </a:defRPr>
            </a:lvl5pPr>
            <a:lvl6pPr marL="0" indent="0" algn="l">
              <a:buNone/>
              <a:defRPr sz="1800">
                <a:solidFill>
                  <a:schemeClr val="bg1"/>
                </a:solidFill>
              </a:defRPr>
            </a:lvl6pPr>
            <a:lvl7pPr marL="0" indent="0" algn="l">
              <a:buNone/>
              <a:defRPr sz="1800">
                <a:solidFill>
                  <a:schemeClr val="bg1"/>
                </a:solidFill>
              </a:defRPr>
            </a:lvl7pPr>
            <a:lvl8pPr marL="0" indent="0" algn="l">
              <a:buNone/>
              <a:defRPr sz="1800">
                <a:solidFill>
                  <a:schemeClr val="bg1"/>
                </a:solidFill>
              </a:defRPr>
            </a:lvl8pPr>
            <a:lvl9pPr marL="0" indent="0" algn="l">
              <a:buNone/>
              <a:defRPr sz="1800">
                <a:solidFill>
                  <a:schemeClr val="bg1"/>
                </a:solidFill>
              </a:defRPr>
            </a:lvl9pPr>
          </a:lstStyle>
          <a:p>
            <a:pPr lvl="0"/>
            <a:r>
              <a:rPr lang="en-US"/>
              <a:t>Click to edit Master subtitle style</a:t>
            </a:r>
          </a:p>
        </p:txBody>
      </p:sp>
      <p:sp>
        <p:nvSpPr>
          <p:cNvPr id="2" name="Title 1"/>
          <p:cNvSpPr>
            <a:spLocks noGrp="1"/>
          </p:cNvSpPr>
          <p:nvPr>
            <p:ph type="title"/>
          </p:nvPr>
        </p:nvSpPr>
        <p:spPr bwMode="invGray"/>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bwMode="invGray"/>
        <p:txBody>
          <a:bodyPr/>
          <a:lstStyle/>
          <a:p>
            <a:fld id="{AC6D0903-91E5-4A90-B702-5862745BBA10}" type="datetime1">
              <a:rPr lang="en-US" smtClean="0"/>
              <a:t>3/29/2022</a:t>
            </a:fld>
            <a:endParaRPr lang="en-US" dirty="0"/>
          </a:p>
        </p:txBody>
      </p:sp>
      <p:sp>
        <p:nvSpPr>
          <p:cNvPr id="5" name="Footer Placeholder 4"/>
          <p:cNvSpPr>
            <a:spLocks noGrp="1"/>
          </p:cNvSpPr>
          <p:nvPr>
            <p:ph type="ftr" sz="quarter" idx="11"/>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R&amp;R External Vendor Collaboration (as of May2020)</a:t>
            </a:r>
          </a:p>
        </p:txBody>
      </p:sp>
      <p:sp>
        <p:nvSpPr>
          <p:cNvPr id="6" name="Slide Number Placeholder 5"/>
          <p:cNvSpPr>
            <a:spLocks noGrp="1"/>
          </p:cNvSpPr>
          <p:nvPr>
            <p:ph type="sldNum" sz="quarter" idx="12"/>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pic>
        <p:nvPicPr>
          <p:cNvPr id="20"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black">
          <a:xfrm>
            <a:off x="196018"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062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2704">
          <p15:clr>
            <a:srgbClr val="FBAE40"/>
          </p15:clr>
        </p15:guide>
        <p15:guide id="5" orient="horz" pos="2478">
          <p15:clr>
            <a:srgbClr val="FBAE40"/>
          </p15:clr>
        </p15:guide>
        <p15:guide id="6" orient="horz" pos="4086">
          <p15:clr>
            <a:srgbClr val="FBAE40"/>
          </p15:clr>
        </p15:guide>
        <p15:guide id="7" orient="horz" pos="2591">
          <p15:clr>
            <a:srgbClr val="FBAE40"/>
          </p15:clr>
        </p15:guide>
        <p15:guide id="8" pos="2150">
          <p15:clr>
            <a:srgbClr val="FBAE40"/>
          </p15:clr>
        </p15:guide>
        <p15:guide id="9" pos="2376">
          <p15:clr>
            <a:srgbClr val="FBAE40"/>
          </p15:clr>
        </p15:guide>
        <p15:guide id="10" pos="3908">
          <p15:clr>
            <a:srgbClr val="FBAE40"/>
          </p15:clr>
        </p15:guide>
        <p15:guide id="11" pos="4021">
          <p15:clr>
            <a:srgbClr val="FBAE40"/>
          </p15:clr>
        </p15:guide>
        <p15:guide id="12" pos="4134">
          <p15:clr>
            <a:srgbClr val="FBAE40"/>
          </p15:clr>
        </p15:guide>
        <p15:guide id="13" pos="5667">
          <p15:clr>
            <a:srgbClr val="FBAE40"/>
          </p15:clr>
        </p15:guide>
        <p15:guide id="14" pos="589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white)">
    <p:spTree>
      <p:nvGrpSpPr>
        <p:cNvPr id="1" name=""/>
        <p:cNvGrpSpPr/>
        <p:nvPr/>
      </p:nvGrpSpPr>
      <p:grpSpPr>
        <a:xfrm>
          <a:off x="0" y="0"/>
          <a:ext cx="0" cy="0"/>
          <a:chOff x="0" y="0"/>
          <a:chExt cx="0" cy="0"/>
        </a:xfrm>
      </p:grpSpPr>
      <p:sp>
        <p:nvSpPr>
          <p:cNvPr id="8" name="Subtitle 2"/>
          <p:cNvSpPr>
            <a:spLocks noGrp="1"/>
          </p:cNvSpPr>
          <p:nvPr>
            <p:ph type="subTitle" idx="13"/>
          </p:nvPr>
        </p:nvSpPr>
        <p:spPr bwMode="invGray">
          <a:xfrm>
            <a:off x="981821" y="1138299"/>
            <a:ext cx="10798460" cy="252000"/>
          </a:xfrm>
        </p:spPr>
        <p:txBody>
          <a:bodyPr anchor="t"/>
          <a:lstStyle>
            <a:lvl1pPr marL="0" indent="0" algn="l">
              <a:buNone/>
              <a:defRPr sz="1800">
                <a:solidFill>
                  <a:schemeClr val="bg1"/>
                </a:solidFill>
              </a:defRPr>
            </a:lvl1pPr>
            <a:lvl2pPr marL="0" indent="0" algn="l">
              <a:buNone/>
              <a:defRPr sz="1800">
                <a:solidFill>
                  <a:schemeClr val="bg1"/>
                </a:solidFill>
              </a:defRPr>
            </a:lvl2pPr>
            <a:lvl3pPr marL="0" indent="0" algn="l">
              <a:buNone/>
              <a:defRPr sz="1800">
                <a:solidFill>
                  <a:schemeClr val="bg1"/>
                </a:solidFill>
              </a:defRPr>
            </a:lvl3pPr>
            <a:lvl4pPr marL="0" indent="0" algn="l">
              <a:buNone/>
              <a:defRPr sz="1800">
                <a:solidFill>
                  <a:schemeClr val="bg1"/>
                </a:solidFill>
              </a:defRPr>
            </a:lvl4pPr>
            <a:lvl5pPr marL="0" indent="0" algn="l">
              <a:buNone/>
              <a:defRPr sz="1800">
                <a:solidFill>
                  <a:schemeClr val="bg1"/>
                </a:solidFill>
              </a:defRPr>
            </a:lvl5pPr>
            <a:lvl6pPr marL="0" indent="0" algn="l">
              <a:buNone/>
              <a:defRPr sz="1800">
                <a:solidFill>
                  <a:schemeClr val="bg1"/>
                </a:solidFill>
              </a:defRPr>
            </a:lvl6pPr>
            <a:lvl7pPr marL="0" indent="0" algn="l">
              <a:buNone/>
              <a:defRPr sz="1800">
                <a:solidFill>
                  <a:schemeClr val="bg1"/>
                </a:solidFill>
              </a:defRPr>
            </a:lvl7pPr>
            <a:lvl8pPr marL="0" indent="0" algn="l">
              <a:buNone/>
              <a:defRPr sz="1800">
                <a:solidFill>
                  <a:schemeClr val="bg1"/>
                </a:solidFill>
              </a:defRPr>
            </a:lvl8pPr>
            <a:lvl9pPr marL="0" indent="0" algn="l">
              <a:buNone/>
              <a:defRPr sz="1800">
                <a:solidFill>
                  <a:schemeClr val="bg1"/>
                </a:solidFill>
              </a:defRPr>
            </a:lvl9pPr>
          </a:lstStyle>
          <a:p>
            <a:pPr lvl="0"/>
            <a:r>
              <a:rPr lang="en-US"/>
              <a:t>Click to edit Master subtitle style</a:t>
            </a:r>
          </a:p>
        </p:txBody>
      </p:sp>
      <p:sp>
        <p:nvSpPr>
          <p:cNvPr id="2" name="Title 1"/>
          <p:cNvSpPr>
            <a:spLocks noGrp="1"/>
          </p:cNvSpPr>
          <p:nvPr>
            <p:ph type="title"/>
          </p:nvPr>
        </p:nvSpPr>
        <p:spPr bwMode="invGray"/>
        <p:txBody>
          <a:bodyPr/>
          <a:lstStyle>
            <a:lvl1pPr>
              <a:defRPr>
                <a:solidFill>
                  <a:schemeClr val="bg1"/>
                </a:solidFill>
              </a:defRPr>
            </a:lvl1pPr>
          </a:lstStyle>
          <a:p>
            <a:r>
              <a:rPr lang="en-US"/>
              <a:t>Click to edit Master title style</a:t>
            </a:r>
          </a:p>
        </p:txBody>
      </p:sp>
      <p:sp>
        <p:nvSpPr>
          <p:cNvPr id="4" name="Date Placeholder 3"/>
          <p:cNvSpPr>
            <a:spLocks noGrp="1"/>
          </p:cNvSpPr>
          <p:nvPr>
            <p:ph type="dt" sz="half" idx="10"/>
          </p:nvPr>
        </p:nvSpPr>
        <p:spPr bwMode="invGray"/>
        <p:txBody>
          <a:bodyPr/>
          <a:lstStyle/>
          <a:p>
            <a:fld id="{596750D1-029E-4510-86BF-A2B4426FD43D}" type="datetime1">
              <a:rPr lang="en-US" smtClean="0"/>
              <a:t>3/29/2022</a:t>
            </a:fld>
            <a:endParaRPr lang="en-US" dirty="0"/>
          </a:p>
        </p:txBody>
      </p:sp>
      <p:sp>
        <p:nvSpPr>
          <p:cNvPr id="5" name="Footer Placeholder 4"/>
          <p:cNvSpPr>
            <a:spLocks noGrp="1"/>
          </p:cNvSpPr>
          <p:nvPr>
            <p:ph type="ftr" sz="quarter" idx="11"/>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R&amp;R External Vendor Collaboration (as of May2020)</a:t>
            </a:r>
          </a:p>
        </p:txBody>
      </p:sp>
      <p:sp>
        <p:nvSpPr>
          <p:cNvPr id="6" name="Slide Number Placeholder 5"/>
          <p:cNvSpPr>
            <a:spLocks noGrp="1"/>
          </p:cNvSpPr>
          <p:nvPr>
            <p:ph type="sldNum" sz="quarter" idx="12"/>
          </p:nvPr>
        </p:nvSpPr>
        <p:spPr bwMode="inv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pic>
        <p:nvPicPr>
          <p:cNvPr id="20"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black">
          <a:xfrm>
            <a:off x="197700" y="617699"/>
            <a:ext cx="395248" cy="395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640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2478">
          <p15:clr>
            <a:srgbClr val="FBAE40"/>
          </p15:clr>
        </p15:guide>
        <p15:guide id="5" orient="horz" pos="2591">
          <p15:clr>
            <a:srgbClr val="FBAE40"/>
          </p15:clr>
        </p15:guide>
        <p15:guide id="6" orient="horz" pos="2704">
          <p15:clr>
            <a:srgbClr val="FBAE40"/>
          </p15:clr>
        </p15:guide>
        <p15:guide id="7" orient="horz" pos="4085">
          <p15:clr>
            <a:srgbClr val="FBAE40"/>
          </p15:clr>
        </p15:guide>
        <p15:guide id="8" pos="2150">
          <p15:clr>
            <a:srgbClr val="FBAE40"/>
          </p15:clr>
        </p15:guide>
        <p15:guide id="9" pos="2376">
          <p15:clr>
            <a:srgbClr val="FBAE40"/>
          </p15:clr>
        </p15:guide>
        <p15:guide id="10" pos="3908">
          <p15:clr>
            <a:srgbClr val="FBAE40"/>
          </p15:clr>
        </p15:guide>
        <p15:guide id="11" pos="4021">
          <p15:clr>
            <a:srgbClr val="FBAE40"/>
          </p15:clr>
        </p15:guide>
        <p15:guide id="12" pos="4134">
          <p15:clr>
            <a:srgbClr val="FBAE40"/>
          </p15:clr>
        </p15:guide>
        <p15:guide id="14" pos="5667">
          <p15:clr>
            <a:srgbClr val="FBAE40"/>
          </p15:clr>
        </p15:guide>
        <p15:guide id="15" pos="589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9" name="Subtitle 2"/>
          <p:cNvSpPr>
            <a:spLocks noGrp="1"/>
          </p:cNvSpPr>
          <p:nvPr>
            <p:ph type="subTitle" idx="1"/>
          </p:nvPr>
        </p:nvSpPr>
        <p:spPr bwMode="gray">
          <a:xfrm>
            <a:off x="980282" y="1052513"/>
            <a:ext cx="10800000" cy="5432237"/>
          </a:xfrm>
        </p:spPr>
        <p:txBody>
          <a:bodyPr bIns="0" anchor="ctr"/>
          <a:lstStyle>
            <a:lvl1pPr marL="0" indent="0" algn="l">
              <a:buNone/>
              <a:defRPr sz="6600">
                <a:solidFill>
                  <a:schemeClr val="tx2"/>
                </a:solidFill>
              </a:defRPr>
            </a:lvl1pPr>
            <a:lvl2pPr marL="0" indent="0" algn="l">
              <a:buNone/>
              <a:defRPr sz="6600">
                <a:solidFill>
                  <a:schemeClr val="tx2"/>
                </a:solidFill>
              </a:defRPr>
            </a:lvl2pPr>
            <a:lvl3pPr marL="0" indent="0" algn="l">
              <a:buNone/>
              <a:defRPr sz="6600">
                <a:solidFill>
                  <a:schemeClr val="tx2"/>
                </a:solidFill>
              </a:defRPr>
            </a:lvl3pPr>
            <a:lvl4pPr marL="0" indent="0" algn="l">
              <a:buNone/>
              <a:defRPr sz="6600">
                <a:solidFill>
                  <a:schemeClr val="tx2"/>
                </a:solidFill>
              </a:defRPr>
            </a:lvl4pPr>
            <a:lvl5pPr marL="0" indent="0" algn="l">
              <a:buNone/>
              <a:defRPr sz="6600">
                <a:solidFill>
                  <a:schemeClr val="tx2"/>
                </a:solidFill>
              </a:defRPr>
            </a:lvl5pPr>
            <a:lvl6pPr marL="0" indent="0" algn="l">
              <a:buNone/>
              <a:defRPr sz="6600">
                <a:solidFill>
                  <a:schemeClr val="tx2"/>
                </a:solidFill>
              </a:defRPr>
            </a:lvl6pPr>
            <a:lvl7pPr marL="0" indent="0" algn="l">
              <a:buNone/>
              <a:defRPr sz="6600">
                <a:solidFill>
                  <a:schemeClr val="tx2"/>
                </a:solidFill>
              </a:defRPr>
            </a:lvl7pPr>
            <a:lvl8pPr marL="0" indent="0" algn="l">
              <a:buNone/>
              <a:defRPr sz="6600">
                <a:solidFill>
                  <a:schemeClr val="tx2"/>
                </a:solidFill>
              </a:defRPr>
            </a:lvl8pPr>
            <a:lvl9pPr marL="0" indent="0" algn="l">
              <a:buNone/>
              <a:defRPr sz="6600">
                <a:solidFill>
                  <a:schemeClr val="tx2"/>
                </a:solidFill>
              </a:defRPr>
            </a:lvl9pPr>
          </a:lstStyle>
          <a:p>
            <a:pPr lvl="0"/>
            <a:r>
              <a:rPr lang="en-US"/>
              <a:t>Click to edit Master subtitle style</a:t>
            </a:r>
          </a:p>
        </p:txBody>
      </p:sp>
      <p:sp>
        <p:nvSpPr>
          <p:cNvPr id="3" name="Date Placeholder 2"/>
          <p:cNvSpPr>
            <a:spLocks noGrp="1"/>
          </p:cNvSpPr>
          <p:nvPr>
            <p:ph type="dt" sz="half" idx="10"/>
          </p:nvPr>
        </p:nvSpPr>
        <p:spPr bwMode="gray"/>
        <p:txBody>
          <a:bodyPr/>
          <a:lstStyle/>
          <a:p>
            <a:fld id="{B6BD62C7-73F7-4FE1-A09A-8D734EC2472F}" type="datetime1">
              <a:rPr lang="en-US" smtClean="0"/>
              <a:t>3/29/2022</a:t>
            </a:fld>
            <a:endParaRPr lang="en-US" dirty="0"/>
          </a:p>
        </p:txBody>
      </p:sp>
      <p:sp>
        <p:nvSpPr>
          <p:cNvPr id="4" name="Footer Placeholder 3"/>
          <p:cNvSpPr>
            <a:spLocks noGrp="1"/>
          </p:cNvSpPr>
          <p:nvPr>
            <p:ph type="ftr" sz="quarter" idx="11"/>
          </p:nvPr>
        </p:nvSpPr>
        <p:spPr bwMode="gray"/>
        <p:txBody>
          <a:bodyPr/>
          <a:lstStyle/>
          <a:p>
            <a:r>
              <a:rPr lang="en-US" dirty="0"/>
              <a:t>R&amp;R External Vendor Collaboration (as of May2020)</a:t>
            </a:r>
          </a:p>
        </p:txBody>
      </p:sp>
      <p:sp>
        <p:nvSpPr>
          <p:cNvPr id="5" name="Slide Number Placeholder 4"/>
          <p:cNvSpPr>
            <a:spLocks noGrp="1"/>
          </p:cNvSpPr>
          <p:nvPr>
            <p:ph type="sldNum" sz="quarter" idx="12"/>
          </p:nvPr>
        </p:nvSpPr>
        <p:spPr bwMode="gray"/>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 name="Title 1"/>
          <p:cNvSpPr>
            <a:spLocks noGrp="1"/>
          </p:cNvSpPr>
          <p:nvPr>
            <p:ph type="title"/>
          </p:nvPr>
        </p:nvSpPr>
        <p:spPr bwMode="gray"/>
        <p:txBody>
          <a:bodyPr/>
          <a:lstStyle/>
          <a:p>
            <a:r>
              <a:rPr lang="en-US"/>
              <a:t>Click to edit Master title style</a:t>
            </a:r>
          </a:p>
        </p:txBody>
      </p:sp>
      <p:pic>
        <p:nvPicPr>
          <p:cNvPr id="7"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8"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3213151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663">
          <p15:clr>
            <a:srgbClr val="FBAE40"/>
          </p15:clr>
        </p15:guide>
        <p15:guide id="4" orient="horz" pos="408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Imag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3EE7191-5085-4CB6-B4CB-0796351C5881}" type="datetime1">
              <a:rPr lang="en-US" smtClean="0"/>
              <a:t>3/29/2022</a:t>
            </a:fld>
            <a:endParaRPr lang="en-US" dirty="0"/>
          </a:p>
        </p:txBody>
      </p:sp>
      <p:sp>
        <p:nvSpPr>
          <p:cNvPr id="4" name="Footer Placeholder 3"/>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R&amp;R External Vendor Collaboration (as of May2020)</a:t>
            </a:r>
          </a:p>
        </p:txBody>
      </p:sp>
      <p:sp>
        <p:nvSpPr>
          <p:cNvPr id="5" name="Slide Number Placeholder 4"/>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6" name="Picture Placeholder 14"/>
          <p:cNvSpPr>
            <a:spLocks noGrp="1"/>
          </p:cNvSpPr>
          <p:nvPr>
            <p:ph type="pic" sz="quarter" idx="16"/>
          </p:nvPr>
        </p:nvSpPr>
        <p:spPr bwMode="gray">
          <a:xfrm>
            <a:off x="0" y="0"/>
            <a:ext cx="12190413" cy="6858000"/>
          </a:xfrm>
        </p:spPr>
        <p:txBody>
          <a:bodyPr tIns="540000" anchor="ctr"/>
          <a:lstStyle>
            <a:lvl1pPr algn="ctr">
              <a:defRPr/>
            </a:lvl1pPr>
          </a:lstStyle>
          <a:p>
            <a:r>
              <a:rPr lang="en-US" dirty="0"/>
              <a:t>Click icon to add picture</a:t>
            </a:r>
          </a:p>
        </p:txBody>
      </p:sp>
    </p:spTree>
    <p:extLst>
      <p:ext uri="{BB962C8B-B14F-4D97-AF65-F5344CB8AC3E}">
        <p14:creationId xmlns:p14="http://schemas.microsoft.com/office/powerpoint/2010/main" val="3985854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 18185">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1B3952C-728C-49AD-8CB6-CEE21D4449F9}"/>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1" name="Rectangle 10">
            <a:extLst>
              <a:ext uri="{FF2B5EF4-FFF2-40B4-BE49-F238E27FC236}">
                <a16:creationId xmlns:a16="http://schemas.microsoft.com/office/drawing/2014/main" id="{E76A3E76-4EDF-4D84-A653-511C3847BB97}"/>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8" name="Subtitle 2"/>
          <p:cNvSpPr>
            <a:spLocks noGrp="1"/>
          </p:cNvSpPr>
          <p:nvPr>
            <p:ph type="subTitle" idx="13"/>
          </p:nvPr>
        </p:nvSpPr>
        <p:spPr bwMode="gray">
          <a:xfrm>
            <a:off x="981820" y="1138299"/>
            <a:ext cx="10798461"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4" name="Date Placeholder 3"/>
          <p:cNvSpPr>
            <a:spLocks noGrp="1"/>
          </p:cNvSpPr>
          <p:nvPr>
            <p:ph type="dt" sz="half" idx="10"/>
          </p:nvPr>
        </p:nvSpPr>
        <p:spPr bwMode="gray"/>
        <p:txBody>
          <a:bodyPr/>
          <a:lstStyle/>
          <a:p>
            <a:fld id="{66CFA773-E85A-4662-9DD9-B10AF225123D}" type="datetime1">
              <a:rPr lang="en-US" smtClean="0"/>
              <a:t>3/29/2022</a:t>
            </a:fld>
            <a:endParaRPr lang="en-US" dirty="0"/>
          </a:p>
        </p:txBody>
      </p:sp>
      <p:sp>
        <p:nvSpPr>
          <p:cNvPr id="5" name="Footer Placeholder 4"/>
          <p:cNvSpPr>
            <a:spLocks noGrp="1"/>
          </p:cNvSpPr>
          <p:nvPr>
            <p:ph type="ftr" sz="quarter" idx="11"/>
          </p:nvPr>
        </p:nvSpPr>
        <p:spPr bwMode="gray"/>
        <p:txBody>
          <a:bodyPr/>
          <a:lstStyle/>
          <a:p>
            <a:r>
              <a:rPr lang="en-US" dirty="0"/>
              <a:t>Patient Recruitment and Retention Team (as of May20)</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a:t>
            </a:fld>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4"/>
          </p:nvPr>
        </p:nvSpPr>
        <p:spPr>
          <a:xfrm>
            <a:off x="981820" y="1732751"/>
            <a:ext cx="10798461" cy="4751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10" name="Logoschutz" hidden="1"/>
          <p:cNvSpPr/>
          <p:nvPr userDrawn="1">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45010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4085">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inal Slide">
    <p:spTree>
      <p:nvGrpSpPr>
        <p:cNvPr id="1" name=""/>
        <p:cNvGrpSpPr/>
        <p:nvPr/>
      </p:nvGrpSpPr>
      <p:grpSpPr>
        <a:xfrm>
          <a:off x="0" y="0"/>
          <a:ext cx="0" cy="0"/>
          <a:chOff x="0" y="0"/>
          <a:chExt cx="0" cy="0"/>
        </a:xfrm>
      </p:grpSpPr>
      <p:sp>
        <p:nvSpPr>
          <p:cNvPr id="16" name="Freeform 15"/>
          <p:cNvSpPr/>
          <p:nvPr/>
        </p:nvSpPr>
        <p:spPr bwMode="gray">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flip="none" rotWithShape="1">
            <a:gsLst>
              <a:gs pos="32760">
                <a:srgbClr val="00617F"/>
              </a:gs>
              <a:gs pos="0">
                <a:srgbClr val="00617F"/>
              </a:gs>
              <a:gs pos="72000">
                <a:srgbClr val="10384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bwMode="white">
          <a:xfrm>
            <a:off x="708819" y="1732422"/>
            <a:ext cx="5381498"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92EA71E8-B2DD-4219-A435-D9F6BB8E28EC}" type="datetime1">
              <a:rPr lang="en-US" smtClean="0"/>
              <a:t>3/29/2022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 name="Title 1"/>
          <p:cNvSpPr>
            <a:spLocks noGrp="1"/>
          </p:cNvSpPr>
          <p:nvPr>
            <p:ph type="ctrTitle"/>
          </p:nvPr>
        </p:nvSpPr>
        <p:spPr bwMode="white">
          <a:xfrm>
            <a:off x="708819" y="2424948"/>
            <a:ext cx="5381498" cy="1620000"/>
          </a:xfrm>
        </p:spPr>
        <p:txBody>
          <a:bodyPr anchor="t"/>
          <a:lstStyle>
            <a:lvl1pPr>
              <a:defRPr sz="5400" i="1">
                <a:solidFill>
                  <a:schemeClr val="accent4"/>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tx2"/>
                </a:solidFill>
                <a:effectLst/>
                <a:uLnTx/>
                <a:uFillTx/>
              </a:rPr>
              <a:t>///////////</a:t>
            </a:r>
          </a:p>
        </p:txBody>
      </p:sp>
      <p:sp>
        <p:nvSpPr>
          <p:cNvPr id="21" name="Text Placeholder 20"/>
          <p:cNvSpPr>
            <a:spLocks noGrp="1"/>
          </p:cNvSpPr>
          <p:nvPr>
            <p:ph type="body" sz="quarter" idx="13"/>
          </p:nvPr>
        </p:nvSpPr>
        <p:spPr bwMode="white">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dirty="0"/>
              <a:t>Click icon to add picture</a:t>
            </a:r>
            <a:endParaRPr lang="de-DE"/>
          </a:p>
        </p:txBody>
      </p:sp>
      <p:pic>
        <p:nvPicPr>
          <p:cNvPr id="14"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gray">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Logoschutz" hidden="1"/>
          <p:cNvSpPr/>
          <p:nvPr>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tx1"/>
                </a:solidFill>
              </a:rPr>
              <a:t>Logo</a:t>
            </a:r>
          </a:p>
          <a:p>
            <a:pPr algn="ctr"/>
            <a:r>
              <a:rPr lang="de-DE">
                <a:solidFill>
                  <a:schemeClr val="tx1"/>
                </a:solidFill>
              </a:rPr>
              <a:t>Schutz</a:t>
            </a:r>
          </a:p>
        </p:txBody>
      </p:sp>
    </p:spTree>
    <p:extLst>
      <p:ext uri="{BB962C8B-B14F-4D97-AF65-F5344CB8AC3E}">
        <p14:creationId xmlns:p14="http://schemas.microsoft.com/office/powerpoint/2010/main" val="13017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Final Slide 2">
    <p:spTree>
      <p:nvGrpSpPr>
        <p:cNvPr id="1" name=""/>
        <p:cNvGrpSpPr/>
        <p:nvPr/>
      </p:nvGrpSpPr>
      <p:grpSpPr>
        <a:xfrm>
          <a:off x="0" y="0"/>
          <a:ext cx="0" cy="0"/>
          <a:chOff x="0" y="0"/>
          <a:chExt cx="0" cy="0"/>
        </a:xfrm>
      </p:grpSpPr>
      <p:sp>
        <p:nvSpPr>
          <p:cNvPr id="16" name="Freeform 15"/>
          <p:cNvSpPr/>
          <p:nvPr/>
        </p:nvSpPr>
        <p:spPr bwMode="gray">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a:gsLst>
              <a:gs pos="28000">
                <a:srgbClr val="2B6636"/>
              </a:gs>
              <a:gs pos="0">
                <a:srgbClr val="2B6636"/>
              </a:gs>
              <a:gs pos="72000">
                <a:srgbClr val="004422"/>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bwMode="white">
          <a:xfrm>
            <a:off x="708821" y="1732757"/>
            <a:ext cx="5381496" cy="592617"/>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E954DB46-579A-44F0-B9A8-3F22648D2423}" type="datetime1">
              <a:rPr lang="en-US" smtClean="0"/>
              <a:t>3/29/2022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 name="Title 1"/>
          <p:cNvSpPr>
            <a:spLocks noGrp="1"/>
          </p:cNvSpPr>
          <p:nvPr>
            <p:ph type="ctrTitle"/>
          </p:nvPr>
        </p:nvSpPr>
        <p:spPr bwMode="white">
          <a:xfrm>
            <a:off x="708820" y="2424948"/>
            <a:ext cx="5381498" cy="1620000"/>
          </a:xfrm>
        </p:spPr>
        <p:txBody>
          <a:bodyPr anchor="t"/>
          <a:lstStyle>
            <a:lvl1pPr>
              <a:defRPr sz="5400" i="1">
                <a:solidFill>
                  <a:schemeClr val="tx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accent2"/>
                </a:solidFill>
                <a:effectLst/>
                <a:uLnTx/>
                <a:uFillTx/>
              </a:rPr>
              <a:t>///////////</a:t>
            </a:r>
          </a:p>
        </p:txBody>
      </p:sp>
      <p:sp>
        <p:nvSpPr>
          <p:cNvPr id="21" name="Text Placeholder 20"/>
          <p:cNvSpPr>
            <a:spLocks noGrp="1"/>
          </p:cNvSpPr>
          <p:nvPr>
            <p:ph type="body" sz="quarter" idx="13"/>
          </p:nvPr>
        </p:nvSpPr>
        <p:spPr bwMode="white">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dirty="0"/>
              <a:t>Click icon to add picture</a:t>
            </a:r>
            <a:endParaRPr lang="de-DE"/>
          </a:p>
        </p:txBody>
      </p:sp>
      <p:pic>
        <p:nvPicPr>
          <p:cNvPr id="14"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gray">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Logoschutz" hidden="1"/>
          <p:cNvSpPr/>
          <p:nvPr>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tx1"/>
                </a:solidFill>
              </a:rPr>
              <a:t>Logo</a:t>
            </a:r>
          </a:p>
          <a:p>
            <a:pPr algn="ctr"/>
            <a:r>
              <a:rPr lang="de-DE">
                <a:solidFill>
                  <a:schemeClr val="tx1"/>
                </a:solidFill>
              </a:rPr>
              <a:t>Schutz</a:t>
            </a:r>
          </a:p>
        </p:txBody>
      </p:sp>
    </p:spTree>
    <p:extLst>
      <p:ext uri="{BB962C8B-B14F-4D97-AF65-F5344CB8AC3E}">
        <p14:creationId xmlns:p14="http://schemas.microsoft.com/office/powerpoint/2010/main" val="1809970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Final Slide 3">
    <p:spTree>
      <p:nvGrpSpPr>
        <p:cNvPr id="1" name=""/>
        <p:cNvGrpSpPr/>
        <p:nvPr/>
      </p:nvGrpSpPr>
      <p:grpSpPr>
        <a:xfrm>
          <a:off x="0" y="0"/>
          <a:ext cx="0" cy="0"/>
          <a:chOff x="0" y="0"/>
          <a:chExt cx="0" cy="0"/>
        </a:xfrm>
      </p:grpSpPr>
      <p:sp>
        <p:nvSpPr>
          <p:cNvPr id="16" name="Freeform 15"/>
          <p:cNvSpPr/>
          <p:nvPr/>
        </p:nvSpPr>
        <p:spPr bwMode="gray">
          <a:xfrm flipV="1">
            <a:off x="0" y="0"/>
            <a:ext cx="8198127" cy="6877050"/>
          </a:xfrm>
          <a:custGeom>
            <a:avLst/>
            <a:gdLst>
              <a:gd name="connsiteX0" fmla="*/ 0 w 8198127"/>
              <a:gd name="connsiteY0" fmla="*/ 6877050 h 6877050"/>
              <a:gd name="connsiteX1" fmla="*/ 6090082 w 8198127"/>
              <a:gd name="connsiteY1" fmla="*/ 6877050 h 6877050"/>
              <a:gd name="connsiteX2" fmla="*/ 8198127 w 8198127"/>
              <a:gd name="connsiteY2" fmla="*/ 6877050 h 6877050"/>
              <a:gd name="connsiteX3" fmla="*/ 6090082 w 8198127"/>
              <a:gd name="connsiteY3" fmla="*/ 0 h 6877050"/>
              <a:gd name="connsiteX4" fmla="*/ 0 w 8198127"/>
              <a:gd name="connsiteY4" fmla="*/ 0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8127" h="6877050">
                <a:moveTo>
                  <a:pt x="0" y="6877050"/>
                </a:moveTo>
                <a:lnTo>
                  <a:pt x="6090082" y="6877050"/>
                </a:lnTo>
                <a:lnTo>
                  <a:pt x="8198127" y="6877050"/>
                </a:lnTo>
                <a:lnTo>
                  <a:pt x="6090082" y="0"/>
                </a:lnTo>
                <a:lnTo>
                  <a:pt x="0" y="0"/>
                </a:lnTo>
                <a:close/>
              </a:path>
            </a:pathLst>
          </a:custGeom>
          <a:gradFill>
            <a:gsLst>
              <a:gs pos="28000">
                <a:srgbClr val="624963"/>
              </a:gs>
              <a:gs pos="0">
                <a:srgbClr val="624963"/>
              </a:gs>
              <a:gs pos="72000">
                <a:srgbClr val="443247"/>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bwMode="white">
          <a:xfrm>
            <a:off x="708820" y="1732757"/>
            <a:ext cx="5381496" cy="592617"/>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982E09A8-044B-46DF-872B-6B3EFC57877B}" type="datetime1">
              <a:rPr lang="en-US" smtClean="0"/>
              <a:t>3/29/2022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 name="Title 1"/>
          <p:cNvSpPr>
            <a:spLocks noGrp="1"/>
          </p:cNvSpPr>
          <p:nvPr>
            <p:ph type="ctrTitle"/>
          </p:nvPr>
        </p:nvSpPr>
        <p:spPr bwMode="white">
          <a:xfrm>
            <a:off x="708820" y="2424948"/>
            <a:ext cx="5381498" cy="1620000"/>
          </a:xfrm>
        </p:spPr>
        <p:txBody>
          <a:bodyPr anchor="t"/>
          <a:lstStyle>
            <a:lvl1pPr>
              <a:defRPr sz="5400" i="1">
                <a:solidFill>
                  <a:schemeClr val="accent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white">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accent4"/>
                </a:solidFill>
                <a:effectLst/>
                <a:uLnTx/>
                <a:uFillTx/>
              </a:rPr>
              <a:t>///////////</a:t>
            </a:r>
          </a:p>
        </p:txBody>
      </p:sp>
      <p:sp>
        <p:nvSpPr>
          <p:cNvPr id="21" name="Text Placeholder 20"/>
          <p:cNvSpPr>
            <a:spLocks noGrp="1"/>
          </p:cNvSpPr>
          <p:nvPr>
            <p:ph type="body" sz="quarter" idx="13"/>
          </p:nvPr>
        </p:nvSpPr>
        <p:spPr bwMode="white">
          <a:xfrm>
            <a:off x="1414398" y="4262151"/>
            <a:ext cx="3600000"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Picture Placeholder 16"/>
          <p:cNvSpPr>
            <a:spLocks noGrp="1"/>
          </p:cNvSpPr>
          <p:nvPr>
            <p:ph type="pic" sz="quarter" idx="14"/>
          </p:nvPr>
        </p:nvSpPr>
        <p:spPr bwMode="gray">
          <a:xfrm>
            <a:off x="6095922" y="0"/>
            <a:ext cx="6094492" cy="6858000"/>
          </a:xfrm>
          <a:custGeom>
            <a:avLst/>
            <a:gdLst>
              <a:gd name="connsiteX0" fmla="*/ 2102205 w 6094492"/>
              <a:gd name="connsiteY0" fmla="*/ 0 h 6858000"/>
              <a:gd name="connsiteX1" fmla="*/ 6094492 w 6094492"/>
              <a:gd name="connsiteY1" fmla="*/ 0 h 6858000"/>
              <a:gd name="connsiteX2" fmla="*/ 6094492 w 6094492"/>
              <a:gd name="connsiteY2" fmla="*/ 6858000 h 6858000"/>
              <a:gd name="connsiteX3" fmla="*/ 0 w 60944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4492" h="6858000">
                <a:moveTo>
                  <a:pt x="2102205" y="0"/>
                </a:moveTo>
                <a:lnTo>
                  <a:pt x="6094492" y="0"/>
                </a:lnTo>
                <a:lnTo>
                  <a:pt x="6094492" y="6858000"/>
                </a:lnTo>
                <a:lnTo>
                  <a:pt x="0" y="6858000"/>
                </a:lnTo>
                <a:close/>
              </a:path>
            </a:pathLst>
          </a:custGeom>
        </p:spPr>
        <p:txBody>
          <a:bodyPr wrap="square" tIns="540000" anchor="ctr">
            <a:noAutofit/>
          </a:bodyPr>
          <a:lstStyle>
            <a:lvl1pPr algn="ctr">
              <a:defRPr/>
            </a:lvl1pPr>
          </a:lstStyle>
          <a:p>
            <a:r>
              <a:rPr lang="en-US" dirty="0"/>
              <a:t>Click icon to add picture</a:t>
            </a:r>
            <a:endParaRPr lang="de-DE"/>
          </a:p>
        </p:txBody>
      </p:sp>
      <p:pic>
        <p:nvPicPr>
          <p:cNvPr id="14"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6"/>
          <p:cNvSpPr>
            <a:spLocks/>
          </p:cNvSpPr>
          <p:nvPr/>
        </p:nvSpPr>
        <p:spPr bwMode="gray">
          <a:xfrm>
            <a:off x="5111334" y="0"/>
            <a:ext cx="2938864" cy="6877050"/>
          </a:xfrm>
          <a:custGeom>
            <a:avLst/>
            <a:gdLst>
              <a:gd name="T0" fmla="*/ 10 w 2188"/>
              <a:gd name="T1" fmla="*/ 5120 h 5120"/>
              <a:gd name="T2" fmla="*/ 2188 w 2188"/>
              <a:gd name="T3" fmla="*/ 0 h 5120"/>
              <a:gd name="T4" fmla="*/ 2179 w 2188"/>
              <a:gd name="T5" fmla="*/ 0 h 5120"/>
              <a:gd name="T6" fmla="*/ 0 w 2188"/>
              <a:gd name="T7" fmla="*/ 5120 h 5120"/>
              <a:gd name="T8" fmla="*/ 10 w 2188"/>
              <a:gd name="T9" fmla="*/ 5120 h 5120"/>
            </a:gdLst>
            <a:ahLst/>
            <a:cxnLst>
              <a:cxn ang="0">
                <a:pos x="T0" y="T1"/>
              </a:cxn>
              <a:cxn ang="0">
                <a:pos x="T2" y="T3"/>
              </a:cxn>
              <a:cxn ang="0">
                <a:pos x="T4" y="T5"/>
              </a:cxn>
              <a:cxn ang="0">
                <a:pos x="T6" y="T7"/>
              </a:cxn>
              <a:cxn ang="0">
                <a:pos x="T8" y="T9"/>
              </a:cxn>
            </a:cxnLst>
            <a:rect l="0" t="0" r="r" b="b"/>
            <a:pathLst>
              <a:path w="2188" h="5120">
                <a:moveTo>
                  <a:pt x="10" y="5120"/>
                </a:moveTo>
                <a:lnTo>
                  <a:pt x="2188" y="0"/>
                </a:lnTo>
                <a:lnTo>
                  <a:pt x="2179" y="0"/>
                </a:lnTo>
                <a:lnTo>
                  <a:pt x="0" y="5120"/>
                </a:lnTo>
                <a:lnTo>
                  <a:pt x="10" y="5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Logoschutz" hidden="1"/>
          <p:cNvSpPr/>
          <p:nvPr>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tx1"/>
                </a:solidFill>
              </a:rPr>
              <a:t>Logo</a:t>
            </a:r>
          </a:p>
          <a:p>
            <a:pPr algn="ctr"/>
            <a:r>
              <a:rPr lang="de-DE">
                <a:solidFill>
                  <a:schemeClr val="tx1"/>
                </a:solidFill>
              </a:rPr>
              <a:t>Schutz</a:t>
            </a:r>
          </a:p>
        </p:txBody>
      </p:sp>
    </p:spTree>
    <p:extLst>
      <p:ext uri="{BB962C8B-B14F-4D97-AF65-F5344CB8AC3E}">
        <p14:creationId xmlns:p14="http://schemas.microsoft.com/office/powerpoint/2010/main" val="1575748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F1B3D-30DB-4E01-8EAA-7E55EF6BBE55}"/>
              </a:ext>
            </a:extLst>
          </p:cNvPr>
          <p:cNvSpPr>
            <a:spLocks noGrp="1"/>
          </p:cNvSpPr>
          <p:nvPr>
            <p:ph type="ctrTitle"/>
          </p:nvPr>
        </p:nvSpPr>
        <p:spPr>
          <a:xfrm>
            <a:off x="1524000" y="1122363"/>
            <a:ext cx="9142413"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2A919E0-C9AA-4A2C-8777-D30232006980}"/>
              </a:ext>
            </a:extLst>
          </p:cNvPr>
          <p:cNvSpPr>
            <a:spLocks noGrp="1"/>
          </p:cNvSpPr>
          <p:nvPr>
            <p:ph type="subTitle" idx="1"/>
          </p:nvPr>
        </p:nvSpPr>
        <p:spPr>
          <a:xfrm>
            <a:off x="1524000" y="3602038"/>
            <a:ext cx="914241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C00BF35-9AE3-4729-A63F-4A13BAA21FAC}"/>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5" name="Footer Placeholder 4">
            <a:extLst>
              <a:ext uri="{FF2B5EF4-FFF2-40B4-BE49-F238E27FC236}">
                <a16:creationId xmlns:a16="http://schemas.microsoft.com/office/drawing/2014/main" id="{CDE2DAD1-3399-4A2D-9700-48453755DD9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4DBDE58-584C-4AB1-B362-04DCE061BF1E}"/>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34373841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C4B9B-174F-44A0-A3C4-986CA81E942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6004E0-281F-486B-8B96-65EDF98CC1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8A6061-2449-48D7-A74E-E02AFB0895A5}"/>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5" name="Footer Placeholder 4">
            <a:extLst>
              <a:ext uri="{FF2B5EF4-FFF2-40B4-BE49-F238E27FC236}">
                <a16:creationId xmlns:a16="http://schemas.microsoft.com/office/drawing/2014/main" id="{EC32E03B-D794-43E9-B9CD-15BBEE4ECA4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C9D217-C25C-4336-AE50-C921118F64D4}"/>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1264292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64049-1E62-42FF-BFC6-8093BA802285}"/>
              </a:ext>
            </a:extLst>
          </p:cNvPr>
          <p:cNvSpPr>
            <a:spLocks noGrp="1"/>
          </p:cNvSpPr>
          <p:nvPr>
            <p:ph type="title"/>
          </p:nvPr>
        </p:nvSpPr>
        <p:spPr>
          <a:xfrm>
            <a:off x="831850" y="1709738"/>
            <a:ext cx="10514013"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EA293B-5161-4C46-9D2C-204705D360D1}"/>
              </a:ext>
            </a:extLst>
          </p:cNvPr>
          <p:cNvSpPr>
            <a:spLocks noGrp="1"/>
          </p:cNvSpPr>
          <p:nvPr>
            <p:ph type="body" idx="1"/>
          </p:nvPr>
        </p:nvSpPr>
        <p:spPr>
          <a:xfrm>
            <a:off x="831850" y="4589463"/>
            <a:ext cx="1051401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0EC85B5-F36F-4498-8142-A0FB5AAD5D2C}"/>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5" name="Footer Placeholder 4">
            <a:extLst>
              <a:ext uri="{FF2B5EF4-FFF2-40B4-BE49-F238E27FC236}">
                <a16:creationId xmlns:a16="http://schemas.microsoft.com/office/drawing/2014/main" id="{8AC9F965-1C22-443E-ADA6-E687B33CE41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1EE6904-4B97-4655-9B2C-2CDAB08424B5}"/>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28588676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E1234-D428-4C4D-AE64-A080BCFFB4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DA5DD9-4826-4A27-ABB4-2644766EE155}"/>
              </a:ext>
            </a:extLst>
          </p:cNvPr>
          <p:cNvSpPr>
            <a:spLocks noGrp="1"/>
          </p:cNvSpPr>
          <p:nvPr>
            <p:ph sz="half" idx="1"/>
          </p:nvPr>
        </p:nvSpPr>
        <p:spPr>
          <a:xfrm>
            <a:off x="838200" y="1825625"/>
            <a:ext cx="518001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476005-6C32-4668-B9C2-BE79F78BFC71}"/>
              </a:ext>
            </a:extLst>
          </p:cNvPr>
          <p:cNvSpPr>
            <a:spLocks noGrp="1"/>
          </p:cNvSpPr>
          <p:nvPr>
            <p:ph sz="half" idx="2"/>
          </p:nvPr>
        </p:nvSpPr>
        <p:spPr>
          <a:xfrm>
            <a:off x="6170613"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6D4D5F-54D0-4991-965E-DCDD751730D3}"/>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6" name="Footer Placeholder 5">
            <a:extLst>
              <a:ext uri="{FF2B5EF4-FFF2-40B4-BE49-F238E27FC236}">
                <a16:creationId xmlns:a16="http://schemas.microsoft.com/office/drawing/2014/main" id="{B3E5A464-6DA1-4FB2-8291-34265BFE435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6D72D6C-D3A2-4174-989E-96288B98E496}"/>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28215628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0874C-C5E6-4032-A7E9-D78F52F2CD40}"/>
              </a:ext>
            </a:extLst>
          </p:cNvPr>
          <p:cNvSpPr>
            <a:spLocks noGrp="1"/>
          </p:cNvSpPr>
          <p:nvPr>
            <p:ph type="title"/>
          </p:nvPr>
        </p:nvSpPr>
        <p:spPr>
          <a:xfrm>
            <a:off x="839788" y="365125"/>
            <a:ext cx="10514012"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9DDA151-2841-483B-AE45-57B2C99C5B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72973C3-1D19-46B5-9D52-7FDE246A32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3EF6F3F-60FB-4D29-8F52-22FF332D77BD}"/>
              </a:ext>
            </a:extLst>
          </p:cNvPr>
          <p:cNvSpPr>
            <a:spLocks noGrp="1"/>
          </p:cNvSpPr>
          <p:nvPr>
            <p:ph type="body" sz="quarter" idx="3"/>
          </p:nvPr>
        </p:nvSpPr>
        <p:spPr>
          <a:xfrm>
            <a:off x="6170613" y="1681163"/>
            <a:ext cx="51831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D029B-137D-4CBC-AAF4-32696026AFC4}"/>
              </a:ext>
            </a:extLst>
          </p:cNvPr>
          <p:cNvSpPr>
            <a:spLocks noGrp="1"/>
          </p:cNvSpPr>
          <p:nvPr>
            <p:ph sz="quarter" idx="4"/>
          </p:nvPr>
        </p:nvSpPr>
        <p:spPr>
          <a:xfrm>
            <a:off x="6170613" y="2505075"/>
            <a:ext cx="51831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632251E-5298-4A5C-973B-F14320AD974D}"/>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8" name="Footer Placeholder 7">
            <a:extLst>
              <a:ext uri="{FF2B5EF4-FFF2-40B4-BE49-F238E27FC236}">
                <a16:creationId xmlns:a16="http://schemas.microsoft.com/office/drawing/2014/main" id="{8E168A87-F095-4FD7-9CD3-F5FBF9219011}"/>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A0BE3D0-156A-4084-BC3F-FBABD28D87EB}"/>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17730856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EB-BDDB-4404-9DF2-03BFEBB7FD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CFD9C93-5321-4B5F-A2EB-9101D5761E17}"/>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4" name="Footer Placeholder 3">
            <a:extLst>
              <a:ext uri="{FF2B5EF4-FFF2-40B4-BE49-F238E27FC236}">
                <a16:creationId xmlns:a16="http://schemas.microsoft.com/office/drawing/2014/main" id="{4B99CE6E-341E-4B65-92AB-1364CFEBC62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11BE97B-5A7F-4BE5-937E-E8E04C180684}"/>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40321127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CDD402-865B-441E-BE14-F0A9E0B4BE68}"/>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3" name="Footer Placeholder 2">
            <a:extLst>
              <a:ext uri="{FF2B5EF4-FFF2-40B4-BE49-F238E27FC236}">
                <a16:creationId xmlns:a16="http://schemas.microsoft.com/office/drawing/2014/main" id="{9E5E512A-5B54-47C1-8830-40FE461C2C8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9CC5ED0-7A38-4C83-9973-4C53884220F4}"/>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2102937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ex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275126-07F2-4A0A-94AC-DD566F1E9F37}"/>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2" name="Rectangle 11">
            <a:extLst>
              <a:ext uri="{FF2B5EF4-FFF2-40B4-BE49-F238E27FC236}">
                <a16:creationId xmlns:a16="http://schemas.microsoft.com/office/drawing/2014/main" id="{80326501-D4A5-4CA9-B610-41CF2B3206E3}"/>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8" name="Subtitle 2"/>
          <p:cNvSpPr>
            <a:spLocks noGrp="1"/>
          </p:cNvSpPr>
          <p:nvPr>
            <p:ph type="subTitle" idx="13"/>
          </p:nvPr>
        </p:nvSpPr>
        <p:spPr bwMode="gray">
          <a:xfrm>
            <a:off x="981821" y="1138299"/>
            <a:ext cx="10798460"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n-US"/>
              <a:t>Click to edit Master subtitle style</a:t>
            </a:r>
          </a:p>
        </p:txBody>
      </p:sp>
      <p:sp>
        <p:nvSpPr>
          <p:cNvPr id="2" name="Title 1"/>
          <p:cNvSpPr>
            <a:spLocks noGrp="1"/>
          </p:cNvSpPr>
          <p:nvPr>
            <p:ph type="title"/>
          </p:nvPr>
        </p:nvSpPr>
        <p:spPr bwMode="gray"/>
        <p:txBody>
          <a:bodyPr/>
          <a:lstStyle/>
          <a:p>
            <a:r>
              <a:rPr lang="en-US"/>
              <a:t>Click to edit Master title style</a:t>
            </a:r>
          </a:p>
        </p:txBody>
      </p:sp>
      <p:sp>
        <p:nvSpPr>
          <p:cNvPr id="11" name="Text Placeholder 10"/>
          <p:cNvSpPr>
            <a:spLocks noGrp="1"/>
          </p:cNvSpPr>
          <p:nvPr>
            <p:ph type="body" sz="quarter" idx="14"/>
          </p:nvPr>
        </p:nvSpPr>
        <p:spPr bwMode="gray">
          <a:xfrm>
            <a:off x="980281" y="1732751"/>
            <a:ext cx="10800000" cy="475200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2" descr="\\nas-mainz\Projekte_vertraulich\Bayer\17-0612_Fischer_CI-Redesign\vom Kunden\Bayer_Cross_2017_on-Screen_RGB_170630.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6018" y="617155"/>
            <a:ext cx="399773" cy="399600"/>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1BDDC3E0-1A41-466D-99B9-DB0C2961CC5F}"/>
              </a:ext>
            </a:extLst>
          </p:cNvPr>
          <p:cNvSpPr>
            <a:spLocks noGrp="1"/>
          </p:cNvSpPr>
          <p:nvPr>
            <p:ph type="dt" sz="half" idx="15"/>
          </p:nvPr>
        </p:nvSpPr>
        <p:spPr/>
        <p:txBody>
          <a:bodyPr/>
          <a:lstStyle/>
          <a:p>
            <a:fld id="{0FA2976F-2B92-4C51-9B4B-4B3B4BD4D871}" type="datetime1">
              <a:rPr lang="en-US" smtClean="0"/>
              <a:t>3/29/2022</a:t>
            </a:fld>
            <a:endParaRPr lang="en-US" dirty="0"/>
          </a:p>
        </p:txBody>
      </p:sp>
      <p:sp>
        <p:nvSpPr>
          <p:cNvPr id="7" name="Footer Placeholder 6">
            <a:extLst>
              <a:ext uri="{FF2B5EF4-FFF2-40B4-BE49-F238E27FC236}">
                <a16:creationId xmlns:a16="http://schemas.microsoft.com/office/drawing/2014/main" id="{37BE363C-910E-42B6-9B28-31F5FA7DA3CB}"/>
              </a:ext>
            </a:extLst>
          </p:cNvPr>
          <p:cNvSpPr>
            <a:spLocks noGrp="1"/>
          </p:cNvSpPr>
          <p:nvPr>
            <p:ph type="ftr" sz="quarter" idx="16"/>
          </p:nvPr>
        </p:nvSpPr>
        <p:spPr/>
        <p:txBody>
          <a:bodyPr/>
          <a:lstStyle/>
          <a:p>
            <a:r>
              <a:rPr lang="en-US" dirty="0"/>
              <a:t>Patient Recruitment and Retention Team (as of May20)</a:t>
            </a:r>
          </a:p>
        </p:txBody>
      </p:sp>
      <p:sp>
        <p:nvSpPr>
          <p:cNvPr id="10" name="Slide Number Placeholder 9">
            <a:extLst>
              <a:ext uri="{FF2B5EF4-FFF2-40B4-BE49-F238E27FC236}">
                <a16:creationId xmlns:a16="http://schemas.microsoft.com/office/drawing/2014/main" id="{77091EA0-434C-4BA1-BDD9-09958C624AD3}"/>
              </a:ext>
            </a:extLst>
          </p:cNvPr>
          <p:cNvSpPr>
            <a:spLocks noGrp="1"/>
          </p:cNvSpPr>
          <p:nvPr>
            <p:ph type="sldNum" sz="quarter" idx="17"/>
          </p:nvPr>
        </p:nvSpPr>
        <p:spPr/>
        <p:txBody>
          <a:bodyPr/>
          <a:lstStyle/>
          <a:p>
            <a:fld id="{EEAD9179-7A6B-4268-BEB2-F3B8EB06115B}" type="slidenum">
              <a:rPr lang="en-US" smtClean="0"/>
              <a:pPr/>
              <a:t>‹#›</a:t>
            </a:fld>
            <a:endParaRPr lang="en-US" dirty="0"/>
          </a:p>
        </p:txBody>
      </p:sp>
    </p:spTree>
    <p:extLst>
      <p:ext uri="{BB962C8B-B14F-4D97-AF65-F5344CB8AC3E}">
        <p14:creationId xmlns:p14="http://schemas.microsoft.com/office/powerpoint/2010/main" val="271363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11103-596D-46C9-9FCF-6A21F37FD2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75CD92-6AB2-4080-B1D6-8C39893D8AED}"/>
              </a:ext>
            </a:extLst>
          </p:cNvPr>
          <p:cNvSpPr>
            <a:spLocks noGrp="1"/>
          </p:cNvSpPr>
          <p:nvPr>
            <p:ph idx="1"/>
          </p:nvPr>
        </p:nvSpPr>
        <p:spPr>
          <a:xfrm>
            <a:off x="5183188" y="987425"/>
            <a:ext cx="617061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B48F60-84C6-4930-AC3D-2A010AA0FC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6938D2-7414-4D45-A1AC-6416B8AEA9A5}"/>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6" name="Footer Placeholder 5">
            <a:extLst>
              <a:ext uri="{FF2B5EF4-FFF2-40B4-BE49-F238E27FC236}">
                <a16:creationId xmlns:a16="http://schemas.microsoft.com/office/drawing/2014/main" id="{E53741C4-C609-4916-AC26-612C9C9C609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0B0F876-D943-41D4-A0D3-1ADDB8E955EB}"/>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34948609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B3828-6440-4E66-ADBC-1DB0B884E0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2175F19-C2C3-49EB-B3C3-FF5EC3A3C914}"/>
              </a:ext>
            </a:extLst>
          </p:cNvPr>
          <p:cNvSpPr>
            <a:spLocks noGrp="1"/>
          </p:cNvSpPr>
          <p:nvPr>
            <p:ph type="pic" idx="1"/>
          </p:nvPr>
        </p:nvSpPr>
        <p:spPr>
          <a:xfrm>
            <a:off x="5183188" y="987425"/>
            <a:ext cx="617061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4A5100E-7DB4-4F4C-8ECE-A490ABA55B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D83032-3E0A-42AE-B0CF-10EA6A3CB8C9}"/>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6" name="Footer Placeholder 5">
            <a:extLst>
              <a:ext uri="{FF2B5EF4-FFF2-40B4-BE49-F238E27FC236}">
                <a16:creationId xmlns:a16="http://schemas.microsoft.com/office/drawing/2014/main" id="{D2E95DEE-90E2-40B4-BD74-EAFA1B5D849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1CC309B-48BF-4567-BB78-F1C54DF2B759}"/>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13572558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D1F43-1402-4261-A9EF-67EA3EF50B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8DB367-425F-48CE-AD33-0BE4EE271D6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AF7BE4-AA4D-4AE1-A1D8-ED70924563B4}"/>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5" name="Footer Placeholder 4">
            <a:extLst>
              <a:ext uri="{FF2B5EF4-FFF2-40B4-BE49-F238E27FC236}">
                <a16:creationId xmlns:a16="http://schemas.microsoft.com/office/drawing/2014/main" id="{B6205C9D-1303-4CBC-8369-9C1E3607C44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42E9A98-1DC3-4EC6-975C-3D8BD2CE43FE}"/>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9892828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5DF94D-B7BB-41CE-BE43-C5FADBE9B123}"/>
              </a:ext>
            </a:extLst>
          </p:cNvPr>
          <p:cNvSpPr>
            <a:spLocks noGrp="1"/>
          </p:cNvSpPr>
          <p:nvPr>
            <p:ph type="title" orient="vert"/>
          </p:nvPr>
        </p:nvSpPr>
        <p:spPr>
          <a:xfrm>
            <a:off x="8724900" y="365125"/>
            <a:ext cx="2627313"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2617252-0C50-4F0E-9A5D-3DE9EE5EE49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A02754-1081-4BCB-BCB2-DFD20D4FFB13}"/>
              </a:ext>
            </a:extLst>
          </p:cNvPr>
          <p:cNvSpPr>
            <a:spLocks noGrp="1"/>
          </p:cNvSpPr>
          <p:nvPr>
            <p:ph type="dt" sz="half" idx="10"/>
          </p:nvPr>
        </p:nvSpPr>
        <p:spPr/>
        <p:txBody>
          <a:bodyPr/>
          <a:lstStyle/>
          <a:p>
            <a:fld id="{1F09F6E0-DF74-46C8-B149-76423C0AE237}" type="datetimeFigureOut">
              <a:rPr lang="en-US" smtClean="0"/>
              <a:t>3/29/2022</a:t>
            </a:fld>
            <a:endParaRPr lang="en-US" dirty="0"/>
          </a:p>
        </p:txBody>
      </p:sp>
      <p:sp>
        <p:nvSpPr>
          <p:cNvPr id="5" name="Footer Placeholder 4">
            <a:extLst>
              <a:ext uri="{FF2B5EF4-FFF2-40B4-BE49-F238E27FC236}">
                <a16:creationId xmlns:a16="http://schemas.microsoft.com/office/drawing/2014/main" id="{630E3A14-9854-452B-8A6B-E3F1B290FBD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F7FD15B-7DD0-4A7D-954D-D809C9EDB0E6}"/>
              </a:ext>
            </a:extLst>
          </p:cNvPr>
          <p:cNvSpPr>
            <a:spLocks noGrp="1"/>
          </p:cNvSpPr>
          <p:nvPr>
            <p:ph type="sldNum" sz="quarter" idx="12"/>
          </p:nvPr>
        </p:nvSpPr>
        <p:spPr/>
        <p:txBody>
          <a:bodyPr/>
          <a:lstStyle/>
          <a:p>
            <a:fld id="{25702936-C7E2-4420-B23C-0A5FBA986A66}" type="slidenum">
              <a:rPr lang="en-US" smtClean="0"/>
              <a:t>‹#›</a:t>
            </a:fld>
            <a:endParaRPr lang="en-US" dirty="0"/>
          </a:p>
        </p:txBody>
      </p:sp>
    </p:spTree>
    <p:extLst>
      <p:ext uri="{BB962C8B-B14F-4D97-AF65-F5344CB8AC3E}">
        <p14:creationId xmlns:p14="http://schemas.microsoft.com/office/powerpoint/2010/main" val="196301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Content-Light - 18185">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6B82CEE-D7EC-48C0-8FA1-3416AB85CFBD}"/>
              </a:ext>
            </a:extLst>
          </p:cNvPr>
          <p:cNvSpPr/>
          <p:nvPr userDrawn="1"/>
        </p:nvSpPr>
        <p:spPr bwMode="gray">
          <a:xfrm>
            <a:off x="0" y="6496050"/>
            <a:ext cx="12190413" cy="3571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7" name="Rectangle 6">
            <a:extLst>
              <a:ext uri="{FF2B5EF4-FFF2-40B4-BE49-F238E27FC236}">
                <a16:creationId xmlns:a16="http://schemas.microsoft.com/office/drawing/2014/main" id="{9B1C9613-7C5E-4CD9-9723-15EBC032AA95}"/>
              </a:ext>
            </a:extLst>
          </p:cNvPr>
          <p:cNvSpPr/>
          <p:nvPr userDrawn="1"/>
        </p:nvSpPr>
        <p:spPr bwMode="gray">
          <a:xfrm>
            <a:off x="0" y="0"/>
            <a:ext cx="12190413" cy="1462006"/>
          </a:xfrm>
          <a:prstGeom prst="rect">
            <a:avLst/>
          </a:prstGeom>
          <a:gradFill flip="none" rotWithShape="1">
            <a:gsLst>
              <a:gs pos="0">
                <a:schemeClr val="bg1"/>
              </a:gs>
              <a:gs pos="30000">
                <a:schemeClr val="accent1">
                  <a:lumMod val="10000"/>
                  <a:lumOff val="90000"/>
                  <a:alpha val="75000"/>
                </a:schemeClr>
              </a:gs>
              <a:gs pos="57000">
                <a:srgbClr val="E1F1F9">
                  <a:alpha val="50000"/>
                </a:srgb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7" name="Title 6">
            <a:extLst>
              <a:ext uri="{FF2B5EF4-FFF2-40B4-BE49-F238E27FC236}">
                <a16:creationId xmlns:a16="http://schemas.microsoft.com/office/drawing/2014/main" id="{C2DFBB29-350A-054A-BFC4-3AFECFBC2A9A}"/>
              </a:ext>
            </a:extLst>
          </p:cNvPr>
          <p:cNvSpPr>
            <a:spLocks noGrp="1"/>
          </p:cNvSpPr>
          <p:nvPr>
            <p:ph type="title" hasCustomPrompt="1"/>
          </p:nvPr>
        </p:nvSpPr>
        <p:spPr>
          <a:xfrm>
            <a:off x="1146398" y="132067"/>
            <a:ext cx="10763657" cy="853289"/>
          </a:xfrm>
        </p:spPr>
        <p:txBody>
          <a:bodyPr>
            <a:normAutofit/>
          </a:bodyPr>
          <a:lstStyle>
            <a:lvl1pPr>
              <a:defRPr sz="2400" b="1" i="0">
                <a:solidFill>
                  <a:schemeClr val="tx1"/>
                </a:solidFill>
              </a:defRPr>
            </a:lvl1pPr>
          </a:lstStyle>
          <a:p>
            <a:r>
              <a:rPr lang="en-US"/>
              <a:t>Content slide without text container – 1 or 2 line title</a:t>
            </a:r>
          </a:p>
        </p:txBody>
      </p:sp>
      <p:sp>
        <p:nvSpPr>
          <p:cNvPr id="4" name="Date Placeholder 3">
            <a:extLst>
              <a:ext uri="{FF2B5EF4-FFF2-40B4-BE49-F238E27FC236}">
                <a16:creationId xmlns:a16="http://schemas.microsoft.com/office/drawing/2014/main" id="{0D9B1292-3E25-47E8-86C5-D7A1D3E67C8B}"/>
              </a:ext>
            </a:extLst>
          </p:cNvPr>
          <p:cNvSpPr>
            <a:spLocks noGrp="1"/>
          </p:cNvSpPr>
          <p:nvPr>
            <p:ph type="dt" sz="half" idx="10"/>
          </p:nvPr>
        </p:nvSpPr>
        <p:spPr/>
        <p:txBody>
          <a:bodyPr/>
          <a:lstStyle/>
          <a:p>
            <a:fld id="{4E970026-D0F9-487C-9EDF-A4A67549253F}" type="datetime1">
              <a:rPr lang="en-US" smtClean="0"/>
              <a:t>3/29/2022</a:t>
            </a:fld>
            <a:endParaRPr lang="en-US" dirty="0"/>
          </a:p>
        </p:txBody>
      </p:sp>
      <p:sp>
        <p:nvSpPr>
          <p:cNvPr id="5" name="Footer Placeholder 4">
            <a:extLst>
              <a:ext uri="{FF2B5EF4-FFF2-40B4-BE49-F238E27FC236}">
                <a16:creationId xmlns:a16="http://schemas.microsoft.com/office/drawing/2014/main" id="{B2C3F9F5-707D-427B-98F5-4A8E773D6A36}"/>
              </a:ext>
            </a:extLst>
          </p:cNvPr>
          <p:cNvSpPr>
            <a:spLocks noGrp="1"/>
          </p:cNvSpPr>
          <p:nvPr>
            <p:ph type="ftr" sz="quarter" idx="11"/>
          </p:nvPr>
        </p:nvSpPr>
        <p:spPr/>
        <p:txBody>
          <a:bodyPr/>
          <a:lstStyle/>
          <a:p>
            <a:r>
              <a:rPr lang="en-US" dirty="0"/>
              <a:t>Patient Recruitment and Retention Team (as of May20)</a:t>
            </a:r>
          </a:p>
        </p:txBody>
      </p:sp>
      <p:sp>
        <p:nvSpPr>
          <p:cNvPr id="6" name="Slide Number Placeholder 5">
            <a:extLst>
              <a:ext uri="{FF2B5EF4-FFF2-40B4-BE49-F238E27FC236}">
                <a16:creationId xmlns:a16="http://schemas.microsoft.com/office/drawing/2014/main" id="{5F1D97E2-09C9-49A3-9A54-075ED3C64196}"/>
              </a:ext>
            </a:extLst>
          </p:cNvPr>
          <p:cNvSpPr>
            <a:spLocks noGrp="1"/>
          </p:cNvSpPr>
          <p:nvPr>
            <p:ph type="sldNum" sz="quarter" idx="12"/>
          </p:nvPr>
        </p:nvSpPr>
        <p:spPr/>
        <p:txBody>
          <a:bodyPr/>
          <a:lstStyle/>
          <a:p>
            <a:fld id="{EEAD9179-7A6B-4268-BEB2-F3B8EB06115B}" type="slidenum">
              <a:rPr lang="en-US" smtClean="0"/>
              <a:pPr/>
              <a:t>‹#›</a:t>
            </a:fld>
            <a:endParaRPr lang="en-US" dirty="0"/>
          </a:p>
        </p:txBody>
      </p:sp>
      <p:pic>
        <p:nvPicPr>
          <p:cNvPr id="8" name="Picture 2">
            <a:extLst>
              <a:ext uri="{FF2B5EF4-FFF2-40B4-BE49-F238E27FC236}">
                <a16:creationId xmlns:a16="http://schemas.microsoft.com/office/drawing/2014/main" id="{74130771-B599-4F3A-A1C8-8D1CCFC8BF8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gray">
          <a:xfrm>
            <a:off x="196104" y="617155"/>
            <a:ext cx="399600" cy="39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0612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45A2FEF8-95DF-4328-850D-3F7840A62554}"/>
              </a:ext>
            </a:extLst>
          </p:cNvPr>
          <p:cNvSpPr/>
          <p:nvPr/>
        </p:nvSpPr>
        <p:spPr bwMode="gray">
          <a:xfrm>
            <a:off x="4075459" y="0"/>
            <a:ext cx="8114954" cy="6858000"/>
          </a:xfrm>
          <a:custGeom>
            <a:avLst/>
            <a:gdLst>
              <a:gd name="connsiteX0" fmla="*/ 1341581 w 8114954"/>
              <a:gd name="connsiteY0" fmla="*/ 0 h 6858000"/>
              <a:gd name="connsiteX1" fmla="*/ 8112574 w 8114954"/>
              <a:gd name="connsiteY1" fmla="*/ 0 h 6858000"/>
              <a:gd name="connsiteX2" fmla="*/ 8114954 w 8114954"/>
              <a:gd name="connsiteY2" fmla="*/ 6003673 h 6858000"/>
              <a:gd name="connsiteX3" fmla="*/ 3275458 w 8114954"/>
              <a:gd name="connsiteY3" fmla="*/ 6858000 h 6858000"/>
              <a:gd name="connsiteX4" fmla="*/ 0 w 811495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4954" h="6858000">
                <a:moveTo>
                  <a:pt x="1341581" y="0"/>
                </a:moveTo>
                <a:lnTo>
                  <a:pt x="8112574" y="0"/>
                </a:lnTo>
                <a:cubicBezTo>
                  <a:pt x="8112574" y="1913118"/>
                  <a:pt x="8114954" y="4090555"/>
                  <a:pt x="8114954" y="6003673"/>
                </a:cubicBezTo>
                <a:lnTo>
                  <a:pt x="3275458"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A16C1EC4-FA72-4A4C-84D1-6B3FC0228478}" type="datetime1">
              <a:rPr lang="en-US" smtClean="0"/>
              <a:t>3/29/2022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accent4"/>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tx2"/>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6"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17" name="Picture Placeholder 16">
            <a:extLst>
              <a:ext uri="{FF2B5EF4-FFF2-40B4-BE49-F238E27FC236}">
                <a16:creationId xmlns:a16="http://schemas.microsoft.com/office/drawing/2014/main" id="{13F626E8-4D4D-4477-BEF3-9372D1A5AD54}"/>
              </a:ext>
            </a:extLst>
          </p:cNvPr>
          <p:cNvSpPr>
            <a:spLocks noGrp="1"/>
          </p:cNvSpPr>
          <p:nvPr>
            <p:ph type="pic" sz="quarter" idx="14"/>
          </p:nvPr>
        </p:nvSpPr>
        <p:spPr bwMode="gray">
          <a:xfrm>
            <a:off x="4112872" y="0"/>
            <a:ext cx="8079923" cy="6858000"/>
          </a:xfrm>
          <a:custGeom>
            <a:avLst/>
            <a:gdLst>
              <a:gd name="connsiteX0" fmla="*/ 1331361 w 8079923"/>
              <a:gd name="connsiteY0" fmla="*/ 0 h 6858000"/>
              <a:gd name="connsiteX1" fmla="*/ 8077543 w 8079923"/>
              <a:gd name="connsiteY1" fmla="*/ 0 h 6858000"/>
              <a:gd name="connsiteX2" fmla="*/ 8079923 w 8079923"/>
              <a:gd name="connsiteY2" fmla="*/ 6003673 h 6858000"/>
              <a:gd name="connsiteX3" fmla="*/ 3240429 w 8079923"/>
              <a:gd name="connsiteY3" fmla="*/ 6858000 h 6858000"/>
              <a:gd name="connsiteX4" fmla="*/ 0 w 807992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9923" h="6858000">
                <a:moveTo>
                  <a:pt x="1331361" y="0"/>
                </a:moveTo>
                <a:lnTo>
                  <a:pt x="8077543" y="0"/>
                </a:lnTo>
                <a:cubicBezTo>
                  <a:pt x="8077543" y="1913118"/>
                  <a:pt x="8079923" y="4090555"/>
                  <a:pt x="8079923" y="6003673"/>
                </a:cubicBezTo>
                <a:lnTo>
                  <a:pt x="3240429" y="6858000"/>
                </a:lnTo>
                <a:lnTo>
                  <a:pt x="0" y="6858000"/>
                </a:lnTo>
                <a:close/>
              </a:path>
            </a:pathLst>
          </a:custGeom>
        </p:spPr>
        <p:txBody>
          <a:bodyPr wrap="square" tIns="540000" anchor="ctr">
            <a:noAutofit/>
          </a:bodyPr>
          <a:lstStyle>
            <a:lvl1pPr algn="ctr">
              <a:defRPr>
                <a:solidFill>
                  <a:schemeClr val="tx1"/>
                </a:solidFill>
              </a:defRPr>
            </a:lvl1pPr>
          </a:lstStyle>
          <a:p>
            <a:r>
              <a:rPr lang="en-US" dirty="0"/>
              <a:t>Click icon to add picture</a:t>
            </a:r>
            <a:endParaRPr lang="de-DE"/>
          </a:p>
        </p:txBody>
      </p:sp>
      <p:sp>
        <p:nvSpPr>
          <p:cNvPr id="12" name="Logoschutz" hidden="1">
            <a:extLst>
              <a:ext uri="{FF2B5EF4-FFF2-40B4-BE49-F238E27FC236}">
                <a16:creationId xmlns:a16="http://schemas.microsoft.com/office/drawing/2014/main" id="{C9A9C5E1-5EC5-4E10-A801-6F56DB71E6CD}"/>
              </a:ext>
            </a:extLst>
          </p:cNvPr>
          <p:cNvSpPr/>
          <p:nvPr>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tx1"/>
                </a:solidFill>
              </a:rPr>
              <a:t>Logo</a:t>
            </a:r>
          </a:p>
          <a:p>
            <a:pPr algn="ctr"/>
            <a:r>
              <a:rPr lang="de-DE">
                <a:solidFill>
                  <a:schemeClr val="tx1"/>
                </a:solidFill>
              </a:rPr>
              <a:t>Schutz</a:t>
            </a:r>
          </a:p>
        </p:txBody>
      </p:sp>
    </p:spTree>
    <p:extLst>
      <p:ext uri="{BB962C8B-B14F-4D97-AF65-F5344CB8AC3E}">
        <p14:creationId xmlns:p14="http://schemas.microsoft.com/office/powerpoint/2010/main" val="2644497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Title slide 2">
    <p:bg>
      <p:bgPr>
        <a:solidFill>
          <a:schemeClr val="accent3"/>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52DA21B0-BD5D-4F61-922E-A67041A52148}" type="datetime1">
              <a:rPr lang="en-US" smtClean="0"/>
              <a:t>3/29/2022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tx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accent2"/>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16" name="Freeform: Shape 15">
            <a:extLst>
              <a:ext uri="{FF2B5EF4-FFF2-40B4-BE49-F238E27FC236}">
                <a16:creationId xmlns:a16="http://schemas.microsoft.com/office/drawing/2014/main" id="{8C0614FA-2289-4D50-861D-D1CE2042502D}"/>
              </a:ext>
            </a:extLst>
          </p:cNvPr>
          <p:cNvSpPr/>
          <p:nvPr/>
        </p:nvSpPr>
        <p:spPr bwMode="gray">
          <a:xfrm>
            <a:off x="4075459" y="0"/>
            <a:ext cx="8114954" cy="6858000"/>
          </a:xfrm>
          <a:custGeom>
            <a:avLst/>
            <a:gdLst>
              <a:gd name="connsiteX0" fmla="*/ 1341581 w 8114954"/>
              <a:gd name="connsiteY0" fmla="*/ 0 h 6858000"/>
              <a:gd name="connsiteX1" fmla="*/ 8112574 w 8114954"/>
              <a:gd name="connsiteY1" fmla="*/ 0 h 6858000"/>
              <a:gd name="connsiteX2" fmla="*/ 8114954 w 8114954"/>
              <a:gd name="connsiteY2" fmla="*/ 6003673 h 6858000"/>
              <a:gd name="connsiteX3" fmla="*/ 3275458 w 8114954"/>
              <a:gd name="connsiteY3" fmla="*/ 6858000 h 6858000"/>
              <a:gd name="connsiteX4" fmla="*/ 0 w 811495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4954" h="6858000">
                <a:moveTo>
                  <a:pt x="1341581" y="0"/>
                </a:moveTo>
                <a:lnTo>
                  <a:pt x="8112574" y="0"/>
                </a:lnTo>
                <a:cubicBezTo>
                  <a:pt x="8112574" y="1913118"/>
                  <a:pt x="8114954" y="4090555"/>
                  <a:pt x="8114954" y="6003673"/>
                </a:cubicBezTo>
                <a:lnTo>
                  <a:pt x="3275458"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Picture Placeholder 13">
            <a:extLst>
              <a:ext uri="{FF2B5EF4-FFF2-40B4-BE49-F238E27FC236}">
                <a16:creationId xmlns:a16="http://schemas.microsoft.com/office/drawing/2014/main" id="{2CD53346-3B88-4ECD-BC3C-B158CECCD4F5}"/>
              </a:ext>
            </a:extLst>
          </p:cNvPr>
          <p:cNvSpPr>
            <a:spLocks noGrp="1"/>
          </p:cNvSpPr>
          <p:nvPr>
            <p:ph type="pic" sz="quarter" idx="14"/>
          </p:nvPr>
        </p:nvSpPr>
        <p:spPr bwMode="gray">
          <a:xfrm>
            <a:off x="4112872" y="0"/>
            <a:ext cx="8079923" cy="6858000"/>
          </a:xfrm>
          <a:custGeom>
            <a:avLst/>
            <a:gdLst>
              <a:gd name="connsiteX0" fmla="*/ 1331361 w 8079923"/>
              <a:gd name="connsiteY0" fmla="*/ 0 h 6858000"/>
              <a:gd name="connsiteX1" fmla="*/ 8077543 w 8079923"/>
              <a:gd name="connsiteY1" fmla="*/ 0 h 6858000"/>
              <a:gd name="connsiteX2" fmla="*/ 8079923 w 8079923"/>
              <a:gd name="connsiteY2" fmla="*/ 6003673 h 6858000"/>
              <a:gd name="connsiteX3" fmla="*/ 3240429 w 8079923"/>
              <a:gd name="connsiteY3" fmla="*/ 6858000 h 6858000"/>
              <a:gd name="connsiteX4" fmla="*/ 0 w 807992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9923" h="6858000">
                <a:moveTo>
                  <a:pt x="1331361" y="0"/>
                </a:moveTo>
                <a:lnTo>
                  <a:pt x="8077543" y="0"/>
                </a:lnTo>
                <a:cubicBezTo>
                  <a:pt x="8077543" y="1913118"/>
                  <a:pt x="8079923" y="4090555"/>
                  <a:pt x="8079923" y="6003673"/>
                </a:cubicBezTo>
                <a:lnTo>
                  <a:pt x="3240429" y="6858000"/>
                </a:lnTo>
                <a:lnTo>
                  <a:pt x="0" y="6858000"/>
                </a:lnTo>
                <a:close/>
              </a:path>
            </a:pathLst>
          </a:custGeom>
        </p:spPr>
        <p:txBody>
          <a:bodyPr wrap="square" tIns="540000" anchor="ctr">
            <a:noAutofit/>
          </a:bodyPr>
          <a:lstStyle>
            <a:lvl1pPr algn="ctr">
              <a:defRPr>
                <a:solidFill>
                  <a:schemeClr val="tx1"/>
                </a:solidFill>
              </a:defRPr>
            </a:lvl1pPr>
          </a:lstStyle>
          <a:p>
            <a:r>
              <a:rPr lang="en-US" dirty="0"/>
              <a:t>Click icon to add picture</a:t>
            </a:r>
            <a:endParaRPr lang="de-DE"/>
          </a:p>
        </p:txBody>
      </p:sp>
      <p:sp>
        <p:nvSpPr>
          <p:cNvPr id="13" name="Logoschutz" hidden="1">
            <a:extLst>
              <a:ext uri="{FF2B5EF4-FFF2-40B4-BE49-F238E27FC236}">
                <a16:creationId xmlns:a16="http://schemas.microsoft.com/office/drawing/2014/main" id="{2FE56050-78D4-446C-87C6-B9C42DDC4070}"/>
              </a:ext>
            </a:extLst>
          </p:cNvPr>
          <p:cNvSpPr/>
          <p:nvPr>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tx1"/>
                </a:solidFill>
              </a:rPr>
              <a:t>Logo</a:t>
            </a:r>
          </a:p>
          <a:p>
            <a:pPr algn="ctr"/>
            <a:r>
              <a:rPr lang="de-DE">
                <a:solidFill>
                  <a:schemeClr val="tx1"/>
                </a:solidFill>
              </a:rPr>
              <a:t>Schutz</a:t>
            </a:r>
          </a:p>
        </p:txBody>
      </p:sp>
    </p:spTree>
    <p:extLst>
      <p:ext uri="{BB962C8B-B14F-4D97-AF65-F5344CB8AC3E}">
        <p14:creationId xmlns:p14="http://schemas.microsoft.com/office/powerpoint/2010/main" val="817184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itle slide 3">
    <p:bg>
      <p:bgPr>
        <a:solidFill>
          <a:schemeClr val="accent5"/>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58331062-53AF-412B-A235-6DCBA819F08B}"/>
              </a:ext>
            </a:extLst>
          </p:cNvPr>
          <p:cNvSpPr/>
          <p:nvPr/>
        </p:nvSpPr>
        <p:spPr bwMode="gray">
          <a:xfrm>
            <a:off x="4075459" y="0"/>
            <a:ext cx="8114954" cy="6858000"/>
          </a:xfrm>
          <a:custGeom>
            <a:avLst/>
            <a:gdLst>
              <a:gd name="connsiteX0" fmla="*/ 1341581 w 8114954"/>
              <a:gd name="connsiteY0" fmla="*/ 0 h 6858000"/>
              <a:gd name="connsiteX1" fmla="*/ 8112574 w 8114954"/>
              <a:gd name="connsiteY1" fmla="*/ 0 h 6858000"/>
              <a:gd name="connsiteX2" fmla="*/ 8114954 w 8114954"/>
              <a:gd name="connsiteY2" fmla="*/ 6003673 h 6858000"/>
              <a:gd name="connsiteX3" fmla="*/ 3275458 w 8114954"/>
              <a:gd name="connsiteY3" fmla="*/ 6858000 h 6858000"/>
              <a:gd name="connsiteX4" fmla="*/ 0 w 811495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4954" h="6858000">
                <a:moveTo>
                  <a:pt x="1341581" y="0"/>
                </a:moveTo>
                <a:lnTo>
                  <a:pt x="8112574" y="0"/>
                </a:lnTo>
                <a:cubicBezTo>
                  <a:pt x="8112574" y="1913118"/>
                  <a:pt x="8114954" y="4090555"/>
                  <a:pt x="8114954" y="6003673"/>
                </a:cubicBezTo>
                <a:lnTo>
                  <a:pt x="3275458"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n-US"/>
              <a:t>Click to edit Master subtitle style</a:t>
            </a:r>
          </a:p>
        </p:txBody>
      </p:sp>
      <p:sp>
        <p:nvSpPr>
          <p:cNvPr id="4" name="Date Placeholder 3"/>
          <p:cNvSpPr>
            <a:spLocks noGrp="1"/>
          </p:cNvSpPr>
          <p:nvPr>
            <p:ph type="dt" sz="half" idx="10"/>
          </p:nvPr>
        </p:nvSpPr>
        <p:spPr bwMode="gray"/>
        <p:txBody>
          <a:bodyPr/>
          <a:lstStyle/>
          <a:p>
            <a:fld id="{860A92DB-C830-45C9-99E9-2393F5F64FEA}" type="datetime1">
              <a:rPr lang="en-US" smtClean="0"/>
              <a:t>3/29/2022</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dirty="0"/>
              <a:t>R&amp;R External Vendor Collaboration (as of May2020)</a:t>
            </a:r>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accent2"/>
                </a:solidFill>
              </a:defRPr>
            </a:lvl1pPr>
          </a:lstStyle>
          <a:p>
            <a:r>
              <a:rPr lang="en-US"/>
              <a:t>Click to edit Master title style</a:t>
            </a:r>
          </a:p>
        </p:txBody>
      </p:sp>
      <p:sp>
        <p:nvSpPr>
          <p:cNvPr id="18" name="TextBox 17">
            <a:extLst>
              <a:ext uri="{FF2B5EF4-FFF2-40B4-BE49-F238E27FC236}">
                <a16:creationId xmlns:a16="http://schemas.microsoft.com/office/drawing/2014/main" id="{5EE7DB5C-15A7-4763-A498-7608598D843B}"/>
              </a:ext>
            </a:extLst>
          </p:cNvPr>
          <p:cNvSpPr txBox="1"/>
          <p:nvPr/>
        </p:nvSpPr>
        <p:spPr bwMode="black">
          <a:xfrm>
            <a:off x="1378683" y="4041068"/>
            <a:ext cx="480832" cy="179724"/>
          </a:xfrm>
          <a:prstGeom prst="rect">
            <a:avLst/>
          </a:prstGeom>
          <a:noFill/>
        </p:spPr>
        <p:txBody>
          <a:bodyPr wrap="none" lIns="0" tIns="0" rIns="0" bIns="0" rtlCol="0" anchor="ctr">
            <a:noAutofit/>
          </a:bodyPr>
          <a:lstStyle/>
          <a:p>
            <a:pPr marL="0" marR="0" lvl="0" indent="0" algn="ctr" defTabSz="915680" eaLnBrk="1" fontAlgn="auto" latinLnBrk="0" hangingPunct="1">
              <a:lnSpc>
                <a:spcPct val="100000"/>
              </a:lnSpc>
              <a:spcBef>
                <a:spcPts val="0"/>
              </a:spcBef>
              <a:spcAft>
                <a:spcPts val="0"/>
              </a:spcAft>
              <a:buClrTx/>
              <a:buSzTx/>
              <a:buFontTx/>
              <a:buNone/>
              <a:tabLst/>
              <a:defRPr/>
            </a:pPr>
            <a:r>
              <a:rPr kumimoji="0" lang="en-US" sz="1051" b="0" i="0" u="none" strike="noStrike" kern="0" cap="none" spc="0" normalizeH="0" baseline="0" noProof="0" dirty="0">
                <a:ln>
                  <a:noFill/>
                </a:ln>
                <a:solidFill>
                  <a:schemeClr val="accent4"/>
                </a:solidFill>
                <a:effectLst/>
                <a:uLnTx/>
                <a:uFillTx/>
              </a:rPr>
              <a:t>///////////</a:t>
            </a:r>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black">
          <a:xfrm>
            <a:off x="701676" y="704850"/>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15" name="Picture Placeholder 14">
            <a:extLst>
              <a:ext uri="{FF2B5EF4-FFF2-40B4-BE49-F238E27FC236}">
                <a16:creationId xmlns:a16="http://schemas.microsoft.com/office/drawing/2014/main" id="{4F895202-4A4D-43A2-B3BF-4253EA64031B}"/>
              </a:ext>
            </a:extLst>
          </p:cNvPr>
          <p:cNvSpPr>
            <a:spLocks noGrp="1"/>
          </p:cNvSpPr>
          <p:nvPr>
            <p:ph type="pic" sz="quarter" idx="14"/>
          </p:nvPr>
        </p:nvSpPr>
        <p:spPr bwMode="gray">
          <a:xfrm>
            <a:off x="4112872" y="0"/>
            <a:ext cx="8079923" cy="6858000"/>
          </a:xfrm>
          <a:custGeom>
            <a:avLst/>
            <a:gdLst>
              <a:gd name="connsiteX0" fmla="*/ 1331361 w 8079923"/>
              <a:gd name="connsiteY0" fmla="*/ 0 h 6858000"/>
              <a:gd name="connsiteX1" fmla="*/ 8077543 w 8079923"/>
              <a:gd name="connsiteY1" fmla="*/ 0 h 6858000"/>
              <a:gd name="connsiteX2" fmla="*/ 8079923 w 8079923"/>
              <a:gd name="connsiteY2" fmla="*/ 6003673 h 6858000"/>
              <a:gd name="connsiteX3" fmla="*/ 3240429 w 8079923"/>
              <a:gd name="connsiteY3" fmla="*/ 6858000 h 6858000"/>
              <a:gd name="connsiteX4" fmla="*/ 0 w 807992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79923" h="6858000">
                <a:moveTo>
                  <a:pt x="1331361" y="0"/>
                </a:moveTo>
                <a:lnTo>
                  <a:pt x="8077543" y="0"/>
                </a:lnTo>
                <a:cubicBezTo>
                  <a:pt x="8077543" y="1913118"/>
                  <a:pt x="8079923" y="4090555"/>
                  <a:pt x="8079923" y="6003673"/>
                </a:cubicBezTo>
                <a:lnTo>
                  <a:pt x="3240429" y="6858000"/>
                </a:lnTo>
                <a:lnTo>
                  <a:pt x="0" y="6858000"/>
                </a:lnTo>
                <a:close/>
              </a:path>
            </a:pathLst>
          </a:custGeom>
        </p:spPr>
        <p:txBody>
          <a:bodyPr wrap="square" tIns="540000" anchor="ctr">
            <a:noAutofit/>
          </a:bodyPr>
          <a:lstStyle>
            <a:lvl1pPr algn="ctr">
              <a:defRPr>
                <a:solidFill>
                  <a:schemeClr val="tx1"/>
                </a:solidFill>
              </a:defRPr>
            </a:lvl1pPr>
          </a:lstStyle>
          <a:p>
            <a:r>
              <a:rPr lang="en-US" dirty="0"/>
              <a:t>Click icon to add picture</a:t>
            </a:r>
            <a:endParaRPr lang="de-DE"/>
          </a:p>
        </p:txBody>
      </p:sp>
      <p:sp>
        <p:nvSpPr>
          <p:cNvPr id="13" name="Logoschutz" hidden="1">
            <a:extLst>
              <a:ext uri="{FF2B5EF4-FFF2-40B4-BE49-F238E27FC236}">
                <a16:creationId xmlns:a16="http://schemas.microsoft.com/office/drawing/2014/main" id="{82EE1829-716E-40CB-A4A0-CAB36B358641}"/>
              </a:ext>
            </a:extLst>
          </p:cNvPr>
          <p:cNvSpPr/>
          <p:nvPr>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tx1"/>
                </a:solidFill>
              </a:rPr>
              <a:t>Logo</a:t>
            </a:r>
          </a:p>
          <a:p>
            <a:pPr algn="ctr"/>
            <a:r>
              <a:rPr lang="de-DE">
                <a:solidFill>
                  <a:schemeClr val="tx1"/>
                </a:solidFill>
              </a:rPr>
              <a:t>Schutz</a:t>
            </a:r>
          </a:p>
        </p:txBody>
      </p:sp>
    </p:spTree>
    <p:extLst>
      <p:ext uri="{BB962C8B-B14F-4D97-AF65-F5344CB8AC3E}">
        <p14:creationId xmlns:p14="http://schemas.microsoft.com/office/powerpoint/2010/main" val="1881629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1976765" y="403540"/>
            <a:ext cx="9624002" cy="864000"/>
          </a:xfrm>
        </p:spPr>
        <p:txBody>
          <a:bodyPr/>
          <a:lstStyle>
            <a:lvl1pPr>
              <a:defRPr/>
            </a:lvl1pPr>
          </a:lstStyle>
          <a:p>
            <a:r>
              <a:rPr lang="en-US"/>
              <a:t>Click to edit Master title style</a:t>
            </a:r>
          </a:p>
        </p:txBody>
      </p:sp>
      <p:sp>
        <p:nvSpPr>
          <p:cNvPr id="55" name="Text Placeholder 54"/>
          <p:cNvSpPr>
            <a:spLocks noGrp="1"/>
          </p:cNvSpPr>
          <p:nvPr>
            <p:ph type="body" sz="quarter" idx="13"/>
          </p:nvPr>
        </p:nvSpPr>
        <p:spPr bwMode="gray">
          <a:xfrm>
            <a:off x="2005337" y="1843721"/>
            <a:ext cx="4680000" cy="4641030"/>
          </a:xfrm>
        </p:spPr>
        <p:txBody>
          <a:bodyPr/>
          <a:lstStyle>
            <a:lvl1pPr marL="270000" indent="-270000">
              <a:spcBef>
                <a:spcPts val="1800"/>
              </a:spcBef>
              <a:spcAft>
                <a:spcPts val="0"/>
              </a:spcAft>
              <a:buFontTx/>
              <a:buBlip>
                <a:blip r:embed="rId3"/>
              </a:buBlip>
              <a:defRPr sz="2000"/>
            </a:lvl1pPr>
            <a:lvl2pPr marL="540000" indent="-270000">
              <a:spcBef>
                <a:spcPts val="600"/>
              </a:spcBef>
              <a:spcAft>
                <a:spcPts val="0"/>
              </a:spcAft>
              <a:buFontTx/>
              <a:buBlip>
                <a:blip r:embed="rId4"/>
              </a:buBlip>
              <a:defRPr sz="2000"/>
            </a:lvl2pPr>
            <a:lvl3pPr marL="810000" indent="-270000">
              <a:spcBef>
                <a:spcPts val="600"/>
              </a:spcBef>
              <a:spcAft>
                <a:spcPts val="0"/>
              </a:spcAft>
              <a:buFontTx/>
              <a:buBlip>
                <a:blip r:embed="rId5"/>
              </a:buBlip>
              <a:defRPr sz="2000"/>
            </a:lvl3pPr>
            <a:lvl4pPr marL="1080000" indent="-270000">
              <a:spcBef>
                <a:spcPts val="600"/>
              </a:spcBef>
              <a:spcAft>
                <a:spcPts val="0"/>
              </a:spcAft>
              <a:buFontTx/>
              <a:buBlip>
                <a:blip r:embed="rId6"/>
              </a:buBlip>
              <a:defRPr sz="2000"/>
            </a:lvl4pPr>
            <a:lvl5pPr>
              <a:spcBef>
                <a:spcPts val="600"/>
              </a:spcBef>
              <a:spcAft>
                <a:spcPts val="0"/>
              </a:spcAft>
              <a:defRPr sz="2000"/>
            </a:lvl5pPr>
            <a:lvl6pPr>
              <a:spcBef>
                <a:spcPts val="600"/>
              </a:spcBef>
              <a:spcAft>
                <a:spcPts val="0"/>
              </a:spcAft>
              <a:defRPr sz="2000"/>
            </a:lvl6pPr>
            <a:lvl7pPr>
              <a:spcBef>
                <a:spcPts val="600"/>
              </a:spcBef>
              <a:spcAft>
                <a:spcPts val="0"/>
              </a:spcAft>
              <a:defRPr sz="2000"/>
            </a:lvl7pPr>
            <a:lvl8pPr>
              <a:spcBef>
                <a:spcPts val="600"/>
              </a:spcBef>
              <a:spcAft>
                <a:spcPts val="0"/>
              </a:spcAft>
              <a:defRPr sz="2000"/>
            </a:lvl8pPr>
            <a:lvl9pPr>
              <a:spcBef>
                <a:spcPts val="600"/>
              </a:spcBef>
              <a:spcAft>
                <a:spcPts val="0"/>
              </a:spcAft>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bwMode="gray"/>
        <p:txBody>
          <a:bodyPr/>
          <a:lstStyle/>
          <a:p>
            <a:fld id="{F1C96A31-02E4-40DB-B383-580AC4467A50}" type="datetime1">
              <a:rPr lang="en-US" smtClean="0"/>
              <a:t>3/29/2022</a:t>
            </a:fld>
            <a:endParaRPr lang="en-US" dirty="0"/>
          </a:p>
        </p:txBody>
      </p:sp>
      <p:sp>
        <p:nvSpPr>
          <p:cNvPr id="4" name="Footer Placeholder 3"/>
          <p:cNvSpPr>
            <a:spLocks noGrp="1"/>
          </p:cNvSpPr>
          <p:nvPr>
            <p:ph type="ftr" sz="quarter" idx="11"/>
          </p:nvPr>
        </p:nvSpPr>
        <p:spPr bwMode="gray">
          <a:xfrm>
            <a:off x="974672" y="6617933"/>
            <a:ext cx="5710665" cy="108000"/>
          </a:xfrm>
        </p:spPr>
        <p:txBody>
          <a:bodyPr/>
          <a:lstStyle/>
          <a:p>
            <a:r>
              <a:rPr lang="en-US" dirty="0"/>
              <a:t>R&amp;R External Vendor Collaboration (as of May2020)</a:t>
            </a:r>
          </a:p>
        </p:txBody>
      </p:sp>
      <p:sp>
        <p:nvSpPr>
          <p:cNvPr id="5" name="Slide Number Placeholder 4"/>
          <p:cNvSpPr>
            <a:spLocks noGrp="1"/>
          </p:cNvSpPr>
          <p:nvPr>
            <p:ph type="sldNum" sz="quarter" idx="12"/>
          </p:nvPr>
        </p:nvSpPr>
        <p:spPr bwMode="gray">
          <a:xfrm>
            <a:off x="195843" y="6617933"/>
            <a:ext cx="392326" cy="108000"/>
          </a:xfrm>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pic>
        <p:nvPicPr>
          <p:cNvPr id="9" name="Picture 2"/>
          <p:cNvPicPr>
            <a:picLocks noChangeAspect="1" noChangeArrowheads="1"/>
          </p:cNvPicPr>
          <p:nvPr/>
        </p:nvPicPr>
        <p:blipFill>
          <a:blip r:embed="rId7" cstate="email">
            <a:extLst>
              <a:ext uri="{28A0092B-C50C-407E-A947-70E740481C1C}">
                <a14:useLocalDpi xmlns:a14="http://schemas.microsoft.com/office/drawing/2010/main"/>
              </a:ext>
            </a:extLst>
          </a:blip>
          <a:stretch>
            <a:fillRect/>
          </a:stretch>
        </p:blipFill>
        <p:spPr bwMode="gray">
          <a:xfrm>
            <a:off x="701832" y="704850"/>
            <a:ext cx="720000" cy="720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bwMode="black">
          <a:xfrm>
            <a:off x="7804236" y="1"/>
            <a:ext cx="4386177" cy="6858000"/>
            <a:chOff x="7804236" y="1"/>
            <a:chExt cx="4386177" cy="6858000"/>
          </a:xfrm>
        </p:grpSpPr>
        <p:sp>
          <p:nvSpPr>
            <p:cNvPr id="19" name="Freeform 6"/>
            <p:cNvSpPr>
              <a:spLocks/>
            </p:cNvSpPr>
            <p:nvPr userDrawn="1"/>
          </p:nvSpPr>
          <p:spPr bwMode="black">
            <a:xfrm>
              <a:off x="7804236" y="1"/>
              <a:ext cx="2489310" cy="6858000"/>
            </a:xfrm>
            <a:custGeom>
              <a:avLst/>
              <a:gdLst>
                <a:gd name="T0" fmla="*/ 9 w 1857"/>
                <a:gd name="T1" fmla="*/ 5116 h 5116"/>
                <a:gd name="T2" fmla="*/ 1857 w 1857"/>
                <a:gd name="T3" fmla="*/ 0 h 5116"/>
                <a:gd name="T4" fmla="*/ 1847 w 1857"/>
                <a:gd name="T5" fmla="*/ 0 h 5116"/>
                <a:gd name="T6" fmla="*/ 0 w 1857"/>
                <a:gd name="T7" fmla="*/ 5116 h 5116"/>
                <a:gd name="T8" fmla="*/ 9 w 1857"/>
                <a:gd name="T9" fmla="*/ 5116 h 5116"/>
              </a:gdLst>
              <a:ahLst/>
              <a:cxnLst>
                <a:cxn ang="0">
                  <a:pos x="T0" y="T1"/>
                </a:cxn>
                <a:cxn ang="0">
                  <a:pos x="T2" y="T3"/>
                </a:cxn>
                <a:cxn ang="0">
                  <a:pos x="T4" y="T5"/>
                </a:cxn>
                <a:cxn ang="0">
                  <a:pos x="T6" y="T7"/>
                </a:cxn>
                <a:cxn ang="0">
                  <a:pos x="T8" y="T9"/>
                </a:cxn>
              </a:cxnLst>
              <a:rect l="0" t="0" r="r" b="b"/>
              <a:pathLst>
                <a:path w="1857" h="5116">
                  <a:moveTo>
                    <a:pt x="9" y="5116"/>
                  </a:moveTo>
                  <a:lnTo>
                    <a:pt x="1857" y="0"/>
                  </a:lnTo>
                  <a:lnTo>
                    <a:pt x="1847" y="0"/>
                  </a:lnTo>
                  <a:lnTo>
                    <a:pt x="0" y="5116"/>
                  </a:lnTo>
                  <a:lnTo>
                    <a:pt x="9" y="5116"/>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black">
            <a:xfrm>
              <a:off x="8456276" y="1408976"/>
              <a:ext cx="3734137" cy="5449024"/>
            </a:xfrm>
            <a:custGeom>
              <a:avLst/>
              <a:gdLst>
                <a:gd name="T0" fmla="*/ 0 w 2785"/>
                <a:gd name="T1" fmla="*/ 4064 h 4064"/>
                <a:gd name="T2" fmla="*/ 11 w 2785"/>
                <a:gd name="T3" fmla="*/ 4064 h 4064"/>
                <a:gd name="T4" fmla="*/ 2785 w 2785"/>
                <a:gd name="T5" fmla="*/ 17 h 4064"/>
                <a:gd name="T6" fmla="*/ 2785 w 2785"/>
                <a:gd name="T7" fmla="*/ 0 h 4064"/>
                <a:gd name="T8" fmla="*/ 0 w 2785"/>
                <a:gd name="T9" fmla="*/ 4064 h 4064"/>
              </a:gdLst>
              <a:ahLst/>
              <a:cxnLst>
                <a:cxn ang="0">
                  <a:pos x="T0" y="T1"/>
                </a:cxn>
                <a:cxn ang="0">
                  <a:pos x="T2" y="T3"/>
                </a:cxn>
                <a:cxn ang="0">
                  <a:pos x="T4" y="T5"/>
                </a:cxn>
                <a:cxn ang="0">
                  <a:pos x="T6" y="T7"/>
                </a:cxn>
                <a:cxn ang="0">
                  <a:pos x="T8" y="T9"/>
                </a:cxn>
              </a:cxnLst>
              <a:rect l="0" t="0" r="r" b="b"/>
              <a:pathLst>
                <a:path w="2785" h="4064">
                  <a:moveTo>
                    <a:pt x="0" y="4064"/>
                  </a:moveTo>
                  <a:lnTo>
                    <a:pt x="11" y="4064"/>
                  </a:lnTo>
                  <a:lnTo>
                    <a:pt x="2785" y="17"/>
                  </a:lnTo>
                  <a:lnTo>
                    <a:pt x="2785" y="0"/>
                  </a:lnTo>
                  <a:lnTo>
                    <a:pt x="0" y="406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de-DE"/>
            </a:p>
          </p:txBody>
        </p:sp>
      </p:grpSp>
      <p:sp>
        <p:nvSpPr>
          <p:cNvPr id="6" name="Logoschutz" hidden="1"/>
          <p:cNvSpPr/>
          <p:nvPr>
            <p:custDataLst>
              <p:tags r:id="rId1"/>
            </p:custDataLst>
          </p:nvPr>
        </p:nvSpPr>
        <p:spPr bwMode="gray">
          <a:xfrm>
            <a:off x="521832" y="524850"/>
            <a:ext cx="1080000" cy="1080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tx1"/>
                </a:solidFill>
              </a:rPr>
              <a:t>Logo</a:t>
            </a:r>
          </a:p>
          <a:p>
            <a:pPr algn="ctr"/>
            <a:r>
              <a:rPr lang="de-DE">
                <a:solidFill>
                  <a:schemeClr val="tx1"/>
                </a:solidFill>
              </a:rPr>
              <a:t>Schutz</a:t>
            </a:r>
          </a:p>
        </p:txBody>
      </p:sp>
    </p:spTree>
    <p:extLst>
      <p:ext uri="{BB962C8B-B14F-4D97-AF65-F5344CB8AC3E}">
        <p14:creationId xmlns:p14="http://schemas.microsoft.com/office/powerpoint/2010/main" val="833086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254">
          <p15:clr>
            <a:srgbClr val="FBAE40"/>
          </p15:clr>
        </p15:guide>
        <p15:guide id="2" orient="horz" pos="4086">
          <p15:clr>
            <a:srgbClr val="FBAE40"/>
          </p15:clr>
        </p15:guide>
        <p15:guide id="3" orient="horz" pos="1162">
          <p15:clr>
            <a:srgbClr val="FBAE40"/>
          </p15:clr>
        </p15:guide>
        <p15:guide id="4" pos="421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hapter">
    <p:bg>
      <p:bgPr>
        <a:solidFill>
          <a:schemeClr val="tx2"/>
        </a:solidFill>
        <a:effectLst/>
      </p:bgPr>
    </p:bg>
    <p:spTree>
      <p:nvGrpSpPr>
        <p:cNvPr id="1" name=""/>
        <p:cNvGrpSpPr/>
        <p:nvPr/>
      </p:nvGrpSpPr>
      <p:grpSpPr>
        <a:xfrm>
          <a:off x="0" y="0"/>
          <a:ext cx="0" cy="0"/>
          <a:chOff x="0" y="0"/>
          <a:chExt cx="0" cy="0"/>
        </a:xfrm>
      </p:grpSpPr>
      <p:sp>
        <p:nvSpPr>
          <p:cNvPr id="6" name="Freeform 5"/>
          <p:cNvSpPr/>
          <p:nvPr/>
        </p:nvSpPr>
        <p:spPr bwMode="invGray">
          <a:xfrm>
            <a:off x="0" y="0"/>
            <a:ext cx="2104575" cy="6861175"/>
          </a:xfrm>
          <a:custGeom>
            <a:avLst/>
            <a:gdLst>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195843 w 2104575"/>
              <a:gd name="connsiteY4" fmla="*/ 6858000 h 6858000"/>
              <a:gd name="connsiteX5" fmla="*/ 0 w 2104575"/>
              <a:gd name="connsiteY5" fmla="*/ 6858000 h 6858000"/>
              <a:gd name="connsiteX6" fmla="*/ 0 w 2104575"/>
              <a:gd name="connsiteY6" fmla="*/ 0 h 6858000"/>
              <a:gd name="connsiteX0" fmla="*/ 0 w 2104575"/>
              <a:gd name="connsiteY0" fmla="*/ 0 h 6858000"/>
              <a:gd name="connsiteX1" fmla="*/ 2104575 w 2104575"/>
              <a:gd name="connsiteY1" fmla="*/ 0 h 6858000"/>
              <a:gd name="connsiteX2" fmla="*/ 1507982 w 2104575"/>
              <a:gd name="connsiteY2" fmla="*/ 6858000 h 6858000"/>
              <a:gd name="connsiteX3" fmla="*/ 762994 w 2104575"/>
              <a:gd name="connsiteY3" fmla="*/ 6858000 h 6858000"/>
              <a:gd name="connsiteX4" fmla="*/ 0 w 2104575"/>
              <a:gd name="connsiteY4" fmla="*/ 6858000 h 6858000"/>
              <a:gd name="connsiteX5" fmla="*/ 0 w 2104575"/>
              <a:gd name="connsiteY5" fmla="*/ 0 h 6858000"/>
              <a:gd name="connsiteX0" fmla="*/ 0 w 2104575"/>
              <a:gd name="connsiteY0" fmla="*/ 0 h 6858000"/>
              <a:gd name="connsiteX1" fmla="*/ 2104575 w 2104575"/>
              <a:gd name="connsiteY1" fmla="*/ 0 h 6858000"/>
              <a:gd name="connsiteX2" fmla="*/ 1507982 w 2104575"/>
              <a:gd name="connsiteY2" fmla="*/ 6858000 h 6858000"/>
              <a:gd name="connsiteX3" fmla="*/ 0 w 2104575"/>
              <a:gd name="connsiteY3" fmla="*/ 6858000 h 6858000"/>
              <a:gd name="connsiteX4" fmla="*/ 0 w 2104575"/>
              <a:gd name="connsiteY4" fmla="*/ 0 h 6858000"/>
              <a:gd name="connsiteX0" fmla="*/ 0 w 2104575"/>
              <a:gd name="connsiteY0" fmla="*/ 0 h 6861175"/>
              <a:gd name="connsiteX1" fmla="*/ 2104575 w 2104575"/>
              <a:gd name="connsiteY1" fmla="*/ 0 h 6861175"/>
              <a:gd name="connsiteX2" fmla="*/ 650732 w 2104575"/>
              <a:gd name="connsiteY2" fmla="*/ 6861175 h 6861175"/>
              <a:gd name="connsiteX3" fmla="*/ 0 w 2104575"/>
              <a:gd name="connsiteY3" fmla="*/ 6858000 h 6861175"/>
              <a:gd name="connsiteX4" fmla="*/ 0 w 2104575"/>
              <a:gd name="connsiteY4" fmla="*/ 0 h 6861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575" h="6861175">
                <a:moveTo>
                  <a:pt x="0" y="0"/>
                </a:moveTo>
                <a:lnTo>
                  <a:pt x="2104575" y="0"/>
                </a:lnTo>
                <a:lnTo>
                  <a:pt x="650732" y="6861175"/>
                </a:lnTo>
                <a:lnTo>
                  <a:pt x="0" y="6858000"/>
                </a:lnTo>
                <a:lnTo>
                  <a:pt x="0" y="0"/>
                </a:lnTo>
                <a:close/>
              </a:path>
            </a:pathLst>
          </a:custGeom>
          <a:gradFill flip="none" rotWithShape="1">
            <a:gsLst>
              <a:gs pos="0">
                <a:srgbClr val="E61A5D"/>
              </a:gs>
              <a:gs pos="50000">
                <a:srgbClr val="E61A5D"/>
              </a:gs>
              <a:gs pos="84000">
                <a:srgbClr val="E61A5D">
                  <a:alpha val="0"/>
                </a:srgbClr>
              </a:gs>
            </a:gsLst>
            <a:lin ang="2700000" scaled="1"/>
            <a:tileRect/>
          </a:gradFill>
          <a:ln w="9525" algn="ctr">
            <a:noFill/>
            <a:miter lim="800000"/>
            <a:headEnd/>
            <a:tailEnd/>
          </a:ln>
          <a:effectLst/>
        </p:spPr>
        <p:txBody>
          <a:bodyPr vert="horz" wrap="square" lIns="91440" tIns="45720" rIns="91440" bIns="45720" numCol="1" rtlCol="0" anchor="ctr" anchorCtr="0" compatLnSpc="1">
            <a:prstTxWarp prst="textNoShape">
              <a:avLst/>
            </a:prstTxWarp>
          </a:bodyPr>
          <a:lstStyle/>
          <a:p>
            <a:pPr algn="ctr"/>
            <a:endParaRPr lang="en-US" dirty="0"/>
          </a:p>
        </p:txBody>
      </p:sp>
      <p:sp>
        <p:nvSpPr>
          <p:cNvPr id="3" name="Date Placeholder 2"/>
          <p:cNvSpPr>
            <a:spLocks noGrp="1"/>
          </p:cNvSpPr>
          <p:nvPr>
            <p:ph type="dt" sz="half" idx="10"/>
          </p:nvPr>
        </p:nvSpPr>
        <p:spPr bwMode="gray"/>
        <p:txBody>
          <a:bodyPr/>
          <a:lstStyle/>
          <a:p>
            <a:fld id="{9FC975A1-F312-43BD-9FEF-56B1326BB155}" type="datetime1">
              <a:rPr lang="en-US" smtClean="0"/>
              <a:t>3/29/2022</a:t>
            </a:fld>
            <a:endParaRPr lang="en-US" dirty="0"/>
          </a:p>
        </p:txBody>
      </p:sp>
      <p:sp>
        <p:nvSpPr>
          <p:cNvPr id="4" name="Footer Placeholder 3"/>
          <p:cNvSpPr>
            <a:spLocks noGrp="1"/>
          </p:cNvSpPr>
          <p:nvPr>
            <p:ph type="ftr" sz="quarter" idx="11"/>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dirty="0"/>
              <a:t>R&amp;R External Vendor Collaboration (as of May2020)</a:t>
            </a:r>
          </a:p>
        </p:txBody>
      </p:sp>
      <p:sp>
        <p:nvSpPr>
          <p:cNvPr id="5" name="Slide Number Placeholder 4"/>
          <p:cNvSpPr>
            <a:spLocks noGrp="1"/>
          </p:cNvSpPr>
          <p:nvPr>
            <p:ph type="sldNum" sz="quarter" idx="12"/>
          </p:nvPr>
        </p:nvSpPr>
        <p:spPr bwMode="gray"/>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26" name="Subtitle 2"/>
          <p:cNvSpPr>
            <a:spLocks noGrp="1"/>
          </p:cNvSpPr>
          <p:nvPr>
            <p:ph type="subTitle" idx="1"/>
          </p:nvPr>
        </p:nvSpPr>
        <p:spPr bwMode="black">
          <a:xfrm>
            <a:off x="6846097" y="3064854"/>
            <a:ext cx="4500000" cy="720000"/>
          </a:xfrm>
        </p:spPr>
        <p:txBody>
          <a:bodyPr anchor="t"/>
          <a:lstStyle>
            <a:lvl1pPr marL="0" indent="0" algn="l">
              <a:buNone/>
              <a:defRPr sz="2400" b="1">
                <a:solidFill>
                  <a:schemeClr val="accent1"/>
                </a:solidFill>
              </a:defRPr>
            </a:lvl1pPr>
            <a:lvl2pPr marL="0" indent="0" algn="l">
              <a:buNone/>
              <a:defRPr sz="2400" b="1">
                <a:solidFill>
                  <a:schemeClr val="accent1"/>
                </a:solidFill>
              </a:defRPr>
            </a:lvl2pPr>
            <a:lvl3pPr marL="0" indent="0" algn="l">
              <a:buNone/>
              <a:defRPr sz="2400" b="1">
                <a:solidFill>
                  <a:schemeClr val="accent1"/>
                </a:solidFill>
              </a:defRPr>
            </a:lvl3pPr>
            <a:lvl4pPr marL="0" indent="0" algn="l">
              <a:buNone/>
              <a:defRPr sz="2400" b="1">
                <a:solidFill>
                  <a:schemeClr val="accent1"/>
                </a:solidFill>
              </a:defRPr>
            </a:lvl4pPr>
            <a:lvl5pPr marL="0" indent="0" algn="l">
              <a:buNone/>
              <a:defRPr sz="2400" b="1">
                <a:solidFill>
                  <a:schemeClr val="accent1"/>
                </a:solidFill>
              </a:defRPr>
            </a:lvl5pPr>
            <a:lvl6pPr marL="0" indent="0" algn="l">
              <a:buNone/>
              <a:defRPr sz="2400" b="1">
                <a:solidFill>
                  <a:schemeClr val="accent1"/>
                </a:solidFill>
              </a:defRPr>
            </a:lvl6pPr>
            <a:lvl7pPr marL="0" indent="0" algn="l">
              <a:buNone/>
              <a:defRPr sz="2400" b="1">
                <a:solidFill>
                  <a:schemeClr val="accent1"/>
                </a:solidFill>
              </a:defRPr>
            </a:lvl7pPr>
            <a:lvl8pPr marL="0" indent="0" algn="l">
              <a:buNone/>
              <a:defRPr sz="2400" b="1">
                <a:solidFill>
                  <a:schemeClr val="accent1"/>
                </a:solidFill>
              </a:defRPr>
            </a:lvl8pPr>
            <a:lvl9pPr marL="0" indent="0" algn="l">
              <a:buNone/>
              <a:defRPr sz="2400" b="1">
                <a:solidFill>
                  <a:schemeClr val="accent1"/>
                </a:solidFill>
              </a:defRPr>
            </a:lvl9pPr>
          </a:lstStyle>
          <a:p>
            <a:pPr lvl="0"/>
            <a:r>
              <a:rPr lang="en-US"/>
              <a:t>Click to edit Master subtitle style</a:t>
            </a:r>
          </a:p>
        </p:txBody>
      </p:sp>
      <p:sp>
        <p:nvSpPr>
          <p:cNvPr id="2" name="Title 1"/>
          <p:cNvSpPr>
            <a:spLocks noGrp="1"/>
          </p:cNvSpPr>
          <p:nvPr>
            <p:ph type="title"/>
          </p:nvPr>
        </p:nvSpPr>
        <p:spPr bwMode="black">
          <a:xfrm>
            <a:off x="1809949" y="1473902"/>
            <a:ext cx="4140000" cy="1440753"/>
          </a:xfrm>
        </p:spPr>
        <p:txBody>
          <a:bodyPr anchor="b"/>
          <a:lstStyle>
            <a:lvl1pPr algn="r">
              <a:defRPr sz="4800" i="1">
                <a:solidFill>
                  <a:schemeClr val="bg1"/>
                </a:solidFill>
              </a:defRPr>
            </a:lvl1pPr>
          </a:lstStyle>
          <a:p>
            <a:r>
              <a:rPr lang="en-US"/>
              <a:t>Click to edit Master title style</a:t>
            </a:r>
          </a:p>
        </p:txBody>
      </p:sp>
      <p:grpSp>
        <p:nvGrpSpPr>
          <p:cNvPr id="49" name="Group 48"/>
          <p:cNvGrpSpPr/>
          <p:nvPr/>
        </p:nvGrpSpPr>
        <p:grpSpPr bwMode="black">
          <a:xfrm>
            <a:off x="4710111" y="1"/>
            <a:ext cx="2593510" cy="6858000"/>
            <a:chOff x="4710111" y="1"/>
            <a:chExt cx="2593510" cy="6858000"/>
          </a:xfrm>
        </p:grpSpPr>
        <p:sp>
          <p:nvSpPr>
            <p:cNvPr id="50" name="Freeform 6"/>
            <p:cNvSpPr>
              <a:spLocks/>
            </p:cNvSpPr>
            <p:nvPr userDrawn="1"/>
          </p:nvSpPr>
          <p:spPr bwMode="black">
            <a:xfrm>
              <a:off x="4710111" y="1"/>
              <a:ext cx="2393982" cy="6858000"/>
            </a:xfrm>
            <a:custGeom>
              <a:avLst/>
              <a:gdLst>
                <a:gd name="T0" fmla="*/ 9 w 1781"/>
                <a:gd name="T1" fmla="*/ 5102 h 5102"/>
                <a:gd name="T2" fmla="*/ 1781 w 1781"/>
                <a:gd name="T3" fmla="*/ 0 h 5102"/>
                <a:gd name="T4" fmla="*/ 1770 w 1781"/>
                <a:gd name="T5" fmla="*/ 0 h 5102"/>
                <a:gd name="T6" fmla="*/ 0 w 1781"/>
                <a:gd name="T7" fmla="*/ 5102 h 5102"/>
                <a:gd name="T8" fmla="*/ 9 w 1781"/>
                <a:gd name="T9" fmla="*/ 5102 h 5102"/>
              </a:gdLst>
              <a:ahLst/>
              <a:cxnLst>
                <a:cxn ang="0">
                  <a:pos x="T0" y="T1"/>
                </a:cxn>
                <a:cxn ang="0">
                  <a:pos x="T2" y="T3"/>
                </a:cxn>
                <a:cxn ang="0">
                  <a:pos x="T4" y="T5"/>
                </a:cxn>
                <a:cxn ang="0">
                  <a:pos x="T6" y="T7"/>
                </a:cxn>
                <a:cxn ang="0">
                  <a:pos x="T8" y="T9"/>
                </a:cxn>
              </a:cxnLst>
              <a:rect l="0" t="0" r="r" b="b"/>
              <a:pathLst>
                <a:path w="1781" h="5102">
                  <a:moveTo>
                    <a:pt x="9" y="5102"/>
                  </a:moveTo>
                  <a:lnTo>
                    <a:pt x="1781" y="0"/>
                  </a:lnTo>
                  <a:lnTo>
                    <a:pt x="1770" y="0"/>
                  </a:lnTo>
                  <a:lnTo>
                    <a:pt x="0" y="5102"/>
                  </a:lnTo>
                  <a:lnTo>
                    <a:pt x="9" y="510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Freeform 12"/>
            <p:cNvSpPr>
              <a:spLocks/>
            </p:cNvSpPr>
            <p:nvPr userDrawn="1"/>
          </p:nvSpPr>
          <p:spPr bwMode="black">
            <a:xfrm>
              <a:off x="5945695" y="2"/>
              <a:ext cx="1357926" cy="6857998"/>
            </a:xfrm>
            <a:custGeom>
              <a:avLst/>
              <a:gdLst>
                <a:gd name="T0" fmla="*/ 9 w 1013"/>
                <a:gd name="T1" fmla="*/ 5116 h 5116"/>
                <a:gd name="T2" fmla="*/ 1013 w 1013"/>
                <a:gd name="T3" fmla="*/ 0 h 5116"/>
                <a:gd name="T4" fmla="*/ 1004 w 1013"/>
                <a:gd name="T5" fmla="*/ 0 h 5116"/>
                <a:gd name="T6" fmla="*/ 0 w 1013"/>
                <a:gd name="T7" fmla="*/ 5116 h 5116"/>
                <a:gd name="T8" fmla="*/ 9 w 1013"/>
                <a:gd name="T9" fmla="*/ 5116 h 5116"/>
              </a:gdLst>
              <a:ahLst/>
              <a:cxnLst>
                <a:cxn ang="0">
                  <a:pos x="T0" y="T1"/>
                </a:cxn>
                <a:cxn ang="0">
                  <a:pos x="T2" y="T3"/>
                </a:cxn>
                <a:cxn ang="0">
                  <a:pos x="T4" y="T5"/>
                </a:cxn>
                <a:cxn ang="0">
                  <a:pos x="T6" y="T7"/>
                </a:cxn>
                <a:cxn ang="0">
                  <a:pos x="T8" y="T9"/>
                </a:cxn>
              </a:cxnLst>
              <a:rect l="0" t="0" r="r" b="b"/>
              <a:pathLst>
                <a:path w="1013" h="5116">
                  <a:moveTo>
                    <a:pt x="9" y="5116"/>
                  </a:moveTo>
                  <a:lnTo>
                    <a:pt x="1013" y="0"/>
                  </a:lnTo>
                  <a:lnTo>
                    <a:pt x="1004" y="0"/>
                  </a:lnTo>
                  <a:lnTo>
                    <a:pt x="0" y="5116"/>
                  </a:lnTo>
                  <a:lnTo>
                    <a:pt x="9" y="51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pic>
        <p:nvPicPr>
          <p:cNvPr id="24"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gray">
          <a:xfrm>
            <a:off x="197700" y="617699"/>
            <a:ext cx="395248" cy="395248"/>
          </a:xfrm>
          <a:prstGeom prst="rect">
            <a:avLst/>
          </a:prstGeom>
          <a:noFill/>
          <a:extLst>
            <a:ext uri="{909E8E84-426E-40DD-AFC4-6F175D3DCCD1}">
              <a14:hiddenFill xmlns:a14="http://schemas.microsoft.com/office/drawing/2010/main">
                <a:solidFill>
                  <a:srgbClr val="FFFFFF"/>
                </a:solidFill>
              </a14:hiddenFill>
            </a:ext>
          </a:extLst>
        </p:spPr>
      </p:pic>
      <p:sp>
        <p:nvSpPr>
          <p:cNvPr id="12" name="Logoschutz" hidden="1"/>
          <p:cNvSpPr/>
          <p:nvPr>
            <p:custDataLst>
              <p:tags r:id="rId1"/>
            </p:custDataLst>
          </p:nvPr>
        </p:nvSpPr>
        <p:spPr bwMode="gray">
          <a:xfrm>
            <a:off x="86006" y="509323"/>
            <a:ext cx="61200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188167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bwMode="gray">
          <a:xfrm>
            <a:off x="980281" y="1732751"/>
            <a:ext cx="10800000" cy="4752000"/>
          </a:xfrm>
          <a:prstGeom prst="rect">
            <a:avLst/>
          </a:prstGeom>
        </p:spPr>
        <p:txBody>
          <a:bodyPr vert="horz" lIns="0" tIns="0" rIns="0" bIns="0" rtlCol="0">
            <a:no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2" name="Title Placeholder 1"/>
          <p:cNvSpPr>
            <a:spLocks noGrp="1"/>
          </p:cNvSpPr>
          <p:nvPr>
            <p:ph type="title"/>
          </p:nvPr>
        </p:nvSpPr>
        <p:spPr bwMode="gray">
          <a:xfrm>
            <a:off x="981821" y="181938"/>
            <a:ext cx="10798460" cy="864000"/>
          </a:xfrm>
          <a:prstGeom prst="rect">
            <a:avLst/>
          </a:prstGeom>
        </p:spPr>
        <p:txBody>
          <a:bodyPr vert="horz" lIns="0" tIns="0" rIns="0" bIns="0" rtlCol="0" anchor="b">
            <a:noAutofit/>
          </a:bodyPr>
          <a:lstStyle/>
          <a:p>
            <a:r>
              <a:rPr lang="de-DE"/>
              <a:t>Titelmasterformat durch Klicken bearbeiten</a:t>
            </a:r>
            <a:endParaRPr lang="en-US"/>
          </a:p>
        </p:txBody>
      </p:sp>
      <p:sp>
        <p:nvSpPr>
          <p:cNvPr id="4" name="Date Placeholder 3"/>
          <p:cNvSpPr>
            <a:spLocks noGrp="1"/>
          </p:cNvSpPr>
          <p:nvPr>
            <p:ph type="dt" sz="half" idx="2"/>
          </p:nvPr>
        </p:nvSpPr>
        <p:spPr bwMode="gray">
          <a:xfrm>
            <a:off x="11121231" y="6617933"/>
            <a:ext cx="488950" cy="108000"/>
          </a:xfrm>
          <a:prstGeom prst="rect">
            <a:avLst/>
          </a:prstGeom>
        </p:spPr>
        <p:txBody>
          <a:bodyPr vert="horz" lIns="0" tIns="0" rIns="0" bIns="0" rtlCol="0" anchor="t">
            <a:noAutofit/>
          </a:bodyPr>
          <a:lstStyle>
            <a:lvl1pPr algn="r">
              <a:defRPr sz="700">
                <a:noFill/>
              </a:defRPr>
            </a:lvl1pPr>
            <a:lvl2pPr marL="1588" indent="0" algn="r">
              <a:defRPr sz="700">
                <a:noFill/>
              </a:defRPr>
            </a:lvl2pPr>
            <a:lvl3pPr marL="0" indent="0" algn="r">
              <a:defRPr sz="700">
                <a:noFill/>
              </a:defRPr>
            </a:lvl3pPr>
            <a:lvl4pPr marL="0" indent="0" algn="r">
              <a:tabLst/>
              <a:defRPr sz="700">
                <a:noFill/>
              </a:defRPr>
            </a:lvl4pPr>
            <a:lvl5pPr marL="0" indent="0" algn="r">
              <a:defRPr sz="700">
                <a:noFill/>
              </a:defRPr>
            </a:lvl5pPr>
            <a:lvl6pPr marL="0" indent="0" algn="r">
              <a:defRPr sz="700">
                <a:noFill/>
              </a:defRPr>
            </a:lvl6pPr>
            <a:lvl7pPr marL="0" indent="0" algn="r">
              <a:defRPr sz="700">
                <a:noFill/>
              </a:defRPr>
            </a:lvl7pPr>
            <a:lvl8pPr marL="0" indent="0" algn="r">
              <a:defRPr sz="700">
                <a:noFill/>
              </a:defRPr>
            </a:lvl8pPr>
            <a:lvl9pPr marL="0" indent="0" algn="r">
              <a:defRPr sz="700">
                <a:noFill/>
              </a:defRPr>
            </a:lvl9pPr>
          </a:lstStyle>
          <a:p>
            <a:fld id="{B1124A7D-5A9F-4604-8541-2739E21C9A0F}" type="datetime1">
              <a:rPr lang="en-US" smtClean="0"/>
              <a:t>3/29/2022</a:t>
            </a:fld>
            <a:endParaRPr lang="en-US" dirty="0"/>
          </a:p>
        </p:txBody>
      </p:sp>
      <p:sp>
        <p:nvSpPr>
          <p:cNvPr id="5" name="Footer Placeholder 4"/>
          <p:cNvSpPr>
            <a:spLocks noGrp="1"/>
          </p:cNvSpPr>
          <p:nvPr>
            <p:ph type="ftr" sz="quarter" idx="3"/>
          </p:nvPr>
        </p:nvSpPr>
        <p:spPr bwMode="gray">
          <a:xfrm>
            <a:off x="974672" y="6617933"/>
            <a:ext cx="8640000" cy="108000"/>
          </a:xfrm>
          <a:prstGeom prst="rect">
            <a:avLst/>
          </a:prstGeom>
        </p:spPr>
        <p:txBody>
          <a:bodyPr vert="horz" lIns="0" tIns="0" rIns="0" bIns="0" rtlCol="0" anchor="t">
            <a:noAutofit/>
          </a:bodyPr>
          <a:lstStyle>
            <a:lvl1pPr algn="l">
              <a:defRPr sz="700">
                <a:solidFill>
                  <a:schemeClr val="accent1"/>
                </a:solidFill>
              </a:defRPr>
            </a:lvl1pPr>
            <a:lvl2pPr marL="0" indent="0">
              <a:defRPr sz="700">
                <a:solidFill>
                  <a:schemeClr val="accent1"/>
                </a:solidFill>
              </a:defRPr>
            </a:lvl2pPr>
            <a:lvl3pPr marL="0" indent="0">
              <a:defRPr sz="700">
                <a:solidFill>
                  <a:schemeClr val="accent1"/>
                </a:solidFill>
              </a:defRPr>
            </a:lvl3pPr>
            <a:lvl4pPr marL="0" indent="0">
              <a:defRPr sz="700">
                <a:solidFill>
                  <a:schemeClr val="accent1"/>
                </a:solidFill>
              </a:defRPr>
            </a:lvl4pPr>
            <a:lvl5pPr marL="0" indent="0">
              <a:defRPr sz="700">
                <a:solidFill>
                  <a:schemeClr val="accent1"/>
                </a:solidFill>
              </a:defRPr>
            </a:lvl5pPr>
            <a:lvl6pPr marL="0" indent="0">
              <a:tabLst/>
              <a:defRPr sz="700">
                <a:solidFill>
                  <a:schemeClr val="accent1"/>
                </a:solidFill>
              </a:defRPr>
            </a:lvl6pPr>
            <a:lvl7pPr marL="0" indent="0">
              <a:tabLst/>
              <a:defRPr sz="700">
                <a:solidFill>
                  <a:schemeClr val="accent1"/>
                </a:solidFill>
              </a:defRPr>
            </a:lvl7pPr>
            <a:lvl8pPr marL="0" indent="0">
              <a:defRPr sz="700">
                <a:solidFill>
                  <a:schemeClr val="accent1"/>
                </a:solidFill>
              </a:defRPr>
            </a:lvl8pPr>
            <a:lvl9pPr marL="0" indent="0">
              <a:defRPr sz="700">
                <a:solidFill>
                  <a:schemeClr val="accent1"/>
                </a:solidFill>
              </a:defRPr>
            </a:lvl9pPr>
          </a:lstStyle>
          <a:p>
            <a:r>
              <a:rPr lang="en-US" dirty="0"/>
              <a:t>R&amp;R External Vendor Collaboration (as of May2020)</a:t>
            </a:r>
          </a:p>
        </p:txBody>
      </p:sp>
      <p:sp>
        <p:nvSpPr>
          <p:cNvPr id="6" name="Slide Number Placeholder 5"/>
          <p:cNvSpPr>
            <a:spLocks noGrp="1"/>
          </p:cNvSpPr>
          <p:nvPr>
            <p:ph type="sldNum" sz="quarter" idx="4"/>
          </p:nvPr>
        </p:nvSpPr>
        <p:spPr bwMode="gray">
          <a:xfrm>
            <a:off x="195843" y="6617933"/>
            <a:ext cx="392326" cy="108000"/>
          </a:xfrm>
          <a:prstGeom prst="rect">
            <a:avLst/>
          </a:prstGeom>
        </p:spPr>
        <p:txBody>
          <a:bodyPr vert="horz" lIns="0" tIns="0" rIns="0" bIns="0" rtlCol="0" anchor="t">
            <a:noAutofit/>
          </a:bodyPr>
          <a:lstStyle>
            <a:lvl1pPr algn="ctr">
              <a:defRPr sz="700">
                <a:solidFill>
                  <a:schemeClr val="accent2"/>
                </a:solidFill>
              </a:defRPr>
            </a:lvl1pPr>
            <a:lvl2pPr marL="0" indent="0" algn="ctr">
              <a:defRPr sz="700">
                <a:solidFill>
                  <a:schemeClr val="accent2"/>
                </a:solidFill>
              </a:defRPr>
            </a:lvl2pPr>
            <a:lvl3pPr marL="0" indent="0" algn="ctr">
              <a:defRPr sz="700">
                <a:solidFill>
                  <a:schemeClr val="accent2"/>
                </a:solidFill>
              </a:defRPr>
            </a:lvl3pPr>
            <a:lvl4pPr marL="0" indent="0" algn="ctr">
              <a:defRPr sz="700">
                <a:solidFill>
                  <a:schemeClr val="accent2"/>
                </a:solidFill>
              </a:defRPr>
            </a:lvl4pPr>
            <a:lvl5pPr marL="0" indent="0" algn="ctr">
              <a:defRPr sz="700">
                <a:solidFill>
                  <a:schemeClr val="accent2"/>
                </a:solidFill>
              </a:defRPr>
            </a:lvl5pPr>
            <a:lvl6pPr marL="0" indent="0" algn="ctr">
              <a:defRPr sz="700">
                <a:solidFill>
                  <a:schemeClr val="accent2"/>
                </a:solidFill>
              </a:defRPr>
            </a:lvl6pPr>
            <a:lvl7pPr marL="0" indent="0" algn="ctr">
              <a:defRPr sz="700">
                <a:solidFill>
                  <a:schemeClr val="accent2"/>
                </a:solidFill>
              </a:defRPr>
            </a:lvl7pPr>
            <a:lvl8pPr marL="0" indent="0" algn="ctr">
              <a:defRPr sz="700">
                <a:solidFill>
                  <a:schemeClr val="accent2"/>
                </a:solidFill>
              </a:defRPr>
            </a:lvl8pPr>
            <a:lvl9pPr marL="0" indent="0" algn="ctr">
              <a:defRPr sz="700">
                <a:solidFill>
                  <a:schemeClr val="accent2"/>
                </a:solidFill>
              </a:defRPr>
            </a:lvl9pPr>
          </a:lstStyle>
          <a:p>
            <a:pPr defTabSz="1219868"/>
            <a:r>
              <a:rPr lang="en-US" dirty="0">
                <a:solidFill>
                  <a:srgbClr val="4D4D4D"/>
                </a:solidFill>
              </a:rPr>
              <a:t>Page </a:t>
            </a:r>
            <a:fld id="{87F334AE-4EAC-4C2D-A638-92A76F09FCC4}" type="slidenum">
              <a:rPr lang="en-US" smtClean="0">
                <a:solidFill>
                  <a:srgbClr val="4D4D4D"/>
                </a:solidFill>
              </a:rPr>
              <a:pPr defTabSz="1219868"/>
              <a:t>‹#›</a:t>
            </a:fld>
            <a:endParaRPr lang="en-US" dirty="0">
              <a:solidFill>
                <a:srgbClr val="4D4D4D"/>
              </a:solidFill>
            </a:endParaRPr>
          </a:p>
        </p:txBody>
      </p:sp>
      <p:sp>
        <p:nvSpPr>
          <p:cNvPr id="7" name="empower - DO NOT DELETE!!!" hidden="1"/>
          <p:cNvSpPr/>
          <p:nvPr>
            <p:custDataLst>
              <p:tags r:id="rId24"/>
            </p:custDataLst>
          </p:nvPr>
        </p:nvSpPr>
        <p:spPr bwMode="gray">
          <a:xfrm>
            <a:off x="0" y="0"/>
            <a:ext cx="0" cy="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a:p>
        </p:txBody>
      </p:sp>
    </p:spTree>
    <p:extLst>
      <p:ext uri="{BB962C8B-B14F-4D97-AF65-F5344CB8AC3E}">
        <p14:creationId xmlns:p14="http://schemas.microsoft.com/office/powerpoint/2010/main" val="1919974387"/>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4" r:id="rId3"/>
    <p:sldLayoutId id="2147483733"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accent1"/>
          </a:solidFill>
          <a:latin typeface="+mn-lt"/>
          <a:ea typeface="+mn-ea"/>
          <a:cs typeface="+mn-cs"/>
        </a:defRPr>
      </a:lvl1pPr>
      <a:lvl2pPr marL="270000" indent="-270000" algn="l" defTabSz="914400" rtl="0" eaLnBrk="1" latinLnBrk="0" hangingPunct="1">
        <a:spcBef>
          <a:spcPts val="300"/>
        </a:spcBef>
        <a:spcAft>
          <a:spcPts val="600"/>
        </a:spcAft>
        <a:buFontTx/>
        <a:buBlip>
          <a:blip r:embed="rId25"/>
        </a:buBlip>
        <a:defRPr sz="1800" kern="1200">
          <a:solidFill>
            <a:schemeClr val="accent1"/>
          </a:solidFill>
          <a:latin typeface="+mn-lt"/>
          <a:ea typeface="+mn-ea"/>
          <a:cs typeface="+mn-cs"/>
        </a:defRPr>
      </a:lvl2pPr>
      <a:lvl3pPr marL="540000" indent="-270000" algn="l" defTabSz="914400" rtl="0" eaLnBrk="1" latinLnBrk="0" hangingPunct="1">
        <a:spcBef>
          <a:spcPts val="300"/>
        </a:spcBef>
        <a:spcAft>
          <a:spcPts val="600"/>
        </a:spcAft>
        <a:buFontTx/>
        <a:buBlip>
          <a:blip r:embed="rId26"/>
        </a:buBlip>
        <a:defRPr sz="1800" kern="1200">
          <a:solidFill>
            <a:schemeClr val="accent1"/>
          </a:solidFill>
          <a:latin typeface="+mn-lt"/>
          <a:ea typeface="+mn-ea"/>
          <a:cs typeface="+mn-cs"/>
        </a:defRPr>
      </a:lvl3pPr>
      <a:lvl4pPr marL="810000" indent="-270000" algn="l" defTabSz="914400" rtl="0" eaLnBrk="1" latinLnBrk="0" hangingPunct="1">
        <a:spcBef>
          <a:spcPts val="300"/>
        </a:spcBef>
        <a:spcAft>
          <a:spcPts val="600"/>
        </a:spcAft>
        <a:buFontTx/>
        <a:buBlip>
          <a:blip r:embed="rId27"/>
        </a:buBlip>
        <a:defRPr sz="1800" kern="1200">
          <a:solidFill>
            <a:schemeClr val="accent1"/>
          </a:solidFill>
          <a:latin typeface="+mn-lt"/>
          <a:ea typeface="+mn-ea"/>
          <a:cs typeface="+mn-cs"/>
        </a:defRPr>
      </a:lvl4pPr>
      <a:lvl5pPr marL="1080000" indent="-270000" algn="l" defTabSz="914400" rtl="0" eaLnBrk="1" latinLnBrk="0" hangingPunct="1">
        <a:spcBef>
          <a:spcPts val="300"/>
        </a:spcBef>
        <a:spcAft>
          <a:spcPts val="600"/>
        </a:spcAft>
        <a:buFontTx/>
        <a:buBlip>
          <a:blip r:embed="rId28"/>
        </a:buBlip>
        <a:defRPr sz="1800" kern="1200">
          <a:solidFill>
            <a:schemeClr val="accent1"/>
          </a:solidFill>
          <a:latin typeface="+mn-lt"/>
          <a:ea typeface="+mn-ea"/>
          <a:cs typeface="+mn-cs"/>
        </a:defRPr>
      </a:lvl5pPr>
      <a:lvl6pPr marL="1080000" indent="-270000" algn="l" defTabSz="914400" rtl="0" eaLnBrk="1" latinLnBrk="0" hangingPunct="1">
        <a:spcBef>
          <a:spcPts val="300"/>
        </a:spcBef>
        <a:spcAft>
          <a:spcPts val="600"/>
        </a:spcAft>
        <a:buFontTx/>
        <a:buBlip>
          <a:blip r:embed="rId28"/>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28"/>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28"/>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28"/>
        </a:buBlip>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95BC76-0115-4221-8BBA-5A5CCA853B7D}"/>
              </a:ext>
            </a:extLst>
          </p:cNvPr>
          <p:cNvSpPr>
            <a:spLocks noGrp="1"/>
          </p:cNvSpPr>
          <p:nvPr>
            <p:ph type="title"/>
          </p:nvPr>
        </p:nvSpPr>
        <p:spPr>
          <a:xfrm>
            <a:off x="838200" y="365125"/>
            <a:ext cx="10514013"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F6A4B3-D422-4E28-83AF-F6B3B49277ED}"/>
              </a:ext>
            </a:extLst>
          </p:cNvPr>
          <p:cNvSpPr>
            <a:spLocks noGrp="1"/>
          </p:cNvSpPr>
          <p:nvPr>
            <p:ph type="body" idx="1"/>
          </p:nvPr>
        </p:nvSpPr>
        <p:spPr>
          <a:xfrm>
            <a:off x="838200" y="1825625"/>
            <a:ext cx="10514013"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7EBADB-B629-49B1-9691-0423C74E45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09F6E0-DF74-46C8-B149-76423C0AE237}" type="datetimeFigureOut">
              <a:rPr lang="en-US" smtClean="0"/>
              <a:t>3/29/2022</a:t>
            </a:fld>
            <a:endParaRPr lang="en-US" dirty="0"/>
          </a:p>
        </p:txBody>
      </p:sp>
      <p:sp>
        <p:nvSpPr>
          <p:cNvPr id="5" name="Footer Placeholder 4">
            <a:extLst>
              <a:ext uri="{FF2B5EF4-FFF2-40B4-BE49-F238E27FC236}">
                <a16:creationId xmlns:a16="http://schemas.microsoft.com/office/drawing/2014/main" id="{D7F50946-609E-4418-9DD1-0B02F56A0755}"/>
              </a:ext>
            </a:extLst>
          </p:cNvPr>
          <p:cNvSpPr>
            <a:spLocks noGrp="1"/>
          </p:cNvSpPr>
          <p:nvPr>
            <p:ph type="ftr" sz="quarter" idx="3"/>
          </p:nvPr>
        </p:nvSpPr>
        <p:spPr>
          <a:xfrm>
            <a:off x="4038600" y="6356350"/>
            <a:ext cx="41132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9862A74D-5CBC-4DD9-966E-CC563A872000}"/>
              </a:ext>
            </a:extLst>
          </p:cNvPr>
          <p:cNvSpPr>
            <a:spLocks noGrp="1"/>
          </p:cNvSpPr>
          <p:nvPr>
            <p:ph type="sldNum" sz="quarter" idx="4"/>
          </p:nvPr>
        </p:nvSpPr>
        <p:spPr>
          <a:xfrm>
            <a:off x="8609013"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02936-C7E2-4420-B23C-0A5FBA986A66}" type="slidenum">
              <a:rPr lang="en-US" smtClean="0"/>
              <a:t>‹#›</a:t>
            </a:fld>
            <a:endParaRPr lang="en-US" dirty="0"/>
          </a:p>
        </p:txBody>
      </p:sp>
    </p:spTree>
    <p:extLst>
      <p:ext uri="{BB962C8B-B14F-4D97-AF65-F5344CB8AC3E}">
        <p14:creationId xmlns:p14="http://schemas.microsoft.com/office/powerpoint/2010/main" val="3316703589"/>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mailto:bayer.clinicaltrials@hhglobal.com" TargetMode="External"/><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1.bin"/><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slide" Target="slide20.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2.bin"/><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oleObject" Target="../embeddings/Microsoft_Excel_97-2003_Worksheet.xl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6.xml"/><Relationship Id="rId1" Type="http://schemas.openxmlformats.org/officeDocument/2006/relationships/slideLayout" Target="../slideLayouts/slideLayout3.xml"/><Relationship Id="rId6" Type="http://schemas.openxmlformats.org/officeDocument/2006/relationships/slide" Target="slide24.xml"/><Relationship Id="rId5" Type="http://schemas.openxmlformats.org/officeDocument/2006/relationships/slide" Target="slide9.xml"/><Relationship Id="rId4" Type="http://schemas.openxmlformats.org/officeDocument/2006/relationships/slide" Target="slide8.xml"/></Relationships>
</file>

<file path=ppt/slides/_rels/slide26.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7.xml"/><Relationship Id="rId1" Type="http://schemas.openxmlformats.org/officeDocument/2006/relationships/slideLayout" Target="../slideLayouts/slideLayout3.xml"/><Relationship Id="rId5" Type="http://schemas.openxmlformats.org/officeDocument/2006/relationships/slide" Target="slide6.xml"/><Relationship Id="rId4" Type="http://schemas.openxmlformats.org/officeDocument/2006/relationships/slide" Target="slide1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slide" Target="slide21.xml"/><Relationship Id="rId4" Type="http://schemas.openxmlformats.org/officeDocument/2006/relationships/slide" Target="slide20.xml"/></Relationships>
</file>

<file path=ppt/slides/_rels/slide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slide" Target="slide18.xml"/></Relationships>
</file>

<file path=ppt/slides/_rels/slide7.xml.rels><?xml version="1.0" encoding="UTF-8" standalone="yes"?>
<Relationships xmlns="http://schemas.openxmlformats.org/package/2006/relationships"><Relationship Id="rId3" Type="http://schemas.openxmlformats.org/officeDocument/2006/relationships/hyperlink" Target="mailto:michelle.brotons@bayer.com" TargetMode="External"/><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hyperlink" Target="mailto:pre-flight.support@hhglobal.com" TargetMode="External"/><Relationship Id="rId5" Type="http://schemas.openxmlformats.org/officeDocument/2006/relationships/hyperlink" Target="mailto:bayer.clinicaltrials@hhglobal.com" TargetMode="External"/><Relationship Id="rId4" Type="http://schemas.openxmlformats.org/officeDocument/2006/relationships/slide" Target="slide24.xml"/></Relationships>
</file>

<file path=ppt/slides/_rels/slide9.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slide" Target="slide2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9AB8C6-ACDB-4FB1-9884-8CCB4D397518}"/>
              </a:ext>
            </a:extLst>
          </p:cNvPr>
          <p:cNvSpPr>
            <a:spLocks noGrp="1"/>
          </p:cNvSpPr>
          <p:nvPr>
            <p:ph type="dt" sz="half" idx="10"/>
          </p:nvPr>
        </p:nvSpPr>
        <p:spPr/>
        <p:txBody>
          <a:bodyPr/>
          <a:lstStyle/>
          <a:p>
            <a:fld id="{72D31758-9628-441D-99D2-5D6201E79E4E}" type="datetime1">
              <a:rPr lang="en-US" smtClean="0"/>
              <a:t>3/29/2022</a:t>
            </a:fld>
            <a:endParaRPr lang="en-US" dirty="0"/>
          </a:p>
        </p:txBody>
      </p:sp>
      <p:sp>
        <p:nvSpPr>
          <p:cNvPr id="6" name="Footer Placeholder 5">
            <a:extLst>
              <a:ext uri="{FF2B5EF4-FFF2-40B4-BE49-F238E27FC236}">
                <a16:creationId xmlns:a16="http://schemas.microsoft.com/office/drawing/2014/main" id="{51798628-43E1-4704-988C-BD85F14A0154}"/>
              </a:ext>
            </a:extLst>
          </p:cNvPr>
          <p:cNvSpPr>
            <a:spLocks noGrp="1"/>
          </p:cNvSpPr>
          <p:nvPr>
            <p:ph type="ftr" sz="quarter" idx="11"/>
          </p:nvPr>
        </p:nvSpPr>
        <p:spPr/>
        <p:txBody>
          <a:bodyPr/>
          <a:lstStyle/>
          <a:p>
            <a:r>
              <a:rPr lang="en-US" dirty="0"/>
              <a:t>R&amp;R External Vendor Collaboration (as of May2020)</a:t>
            </a:r>
          </a:p>
        </p:txBody>
      </p:sp>
      <p:sp>
        <p:nvSpPr>
          <p:cNvPr id="11" name="Slide Number Placeholder 10">
            <a:extLst>
              <a:ext uri="{FF2B5EF4-FFF2-40B4-BE49-F238E27FC236}">
                <a16:creationId xmlns:a16="http://schemas.microsoft.com/office/drawing/2014/main" id="{94AD4349-EBD6-468B-AB2A-C1A192708AA8}"/>
              </a:ext>
            </a:extLst>
          </p:cNvPr>
          <p:cNvSpPr>
            <a:spLocks noGrp="1"/>
          </p:cNvSpPr>
          <p:nvPr>
            <p:ph type="sldNum" sz="quarter" idx="12"/>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a:t>
            </a:fld>
            <a:endParaRPr lang="en-US" dirty="0">
              <a:solidFill>
                <a:srgbClr val="4D4D4D"/>
              </a:solidFill>
            </a:endParaRPr>
          </a:p>
        </p:txBody>
      </p:sp>
      <p:pic>
        <p:nvPicPr>
          <p:cNvPr id="17" name="Picture Placeholder 6">
            <a:extLst>
              <a:ext uri="{FF2B5EF4-FFF2-40B4-BE49-F238E27FC236}">
                <a16:creationId xmlns:a16="http://schemas.microsoft.com/office/drawing/2014/main" id="{885732E7-7639-467B-A0F0-9D65A1AD2E95}"/>
              </a:ext>
            </a:extLst>
          </p:cNvPr>
          <p:cNvPicPr>
            <a:picLocks noGrp="1" noChangeAspect="1"/>
          </p:cNvPicPr>
          <p:nvPr>
            <p:ph type="pic" sz="quarter" idx="14"/>
          </p:nvPr>
        </p:nvPicPr>
        <p:blipFill>
          <a:blip r:embed="rId3" cstate="email">
            <a:extLst>
              <a:ext uri="{28A0092B-C50C-407E-A947-70E740481C1C}">
                <a14:useLocalDpi xmlns:a14="http://schemas.microsoft.com/office/drawing/2010/main"/>
              </a:ext>
            </a:extLst>
          </a:blip>
          <a:srcRect/>
          <a:stretch>
            <a:fillRect/>
          </a:stretch>
        </p:blipFill>
        <p:spPr>
          <a:xfrm>
            <a:off x="4056434" y="0"/>
            <a:ext cx="8133979" cy="6858000"/>
          </a:xfrm>
        </p:spPr>
      </p:pic>
      <p:sp>
        <p:nvSpPr>
          <p:cNvPr id="22" name="Title 21">
            <a:extLst>
              <a:ext uri="{FF2B5EF4-FFF2-40B4-BE49-F238E27FC236}">
                <a16:creationId xmlns:a16="http://schemas.microsoft.com/office/drawing/2014/main" id="{CEC067AF-5D4E-4DFA-861D-4D47DC29BBD1}"/>
              </a:ext>
            </a:extLst>
          </p:cNvPr>
          <p:cNvSpPr>
            <a:spLocks noGrp="1"/>
          </p:cNvSpPr>
          <p:nvPr>
            <p:ph type="ctrTitle"/>
          </p:nvPr>
        </p:nvSpPr>
        <p:spPr>
          <a:xfrm>
            <a:off x="392006" y="2028727"/>
            <a:ext cx="7094644" cy="1440000"/>
          </a:xfrm>
        </p:spPr>
        <p:txBody>
          <a:bodyPr/>
          <a:lstStyle/>
          <a:p>
            <a:r>
              <a:rPr lang="en-US" b="1" dirty="0">
                <a:solidFill>
                  <a:srgbClr val="92D050"/>
                </a:solidFill>
              </a:rPr>
              <a:t>Production of R&amp;R Materials</a:t>
            </a:r>
            <a:br>
              <a:rPr lang="en-US" b="1" dirty="0">
                <a:solidFill>
                  <a:srgbClr val="92D050"/>
                </a:solidFill>
              </a:rPr>
            </a:br>
            <a:r>
              <a:rPr lang="en-US" b="1" dirty="0">
                <a:solidFill>
                  <a:srgbClr val="92D050"/>
                </a:solidFill>
              </a:rPr>
              <a:t>External Vendor Collaboration</a:t>
            </a:r>
            <a:br>
              <a:rPr lang="en-US" b="1" dirty="0">
                <a:solidFill>
                  <a:srgbClr val="92D050"/>
                </a:solidFill>
              </a:rPr>
            </a:br>
            <a:endParaRPr lang="en-US" dirty="0"/>
          </a:p>
        </p:txBody>
      </p:sp>
      <p:sp>
        <p:nvSpPr>
          <p:cNvPr id="24" name="Subtitle 23">
            <a:extLst>
              <a:ext uri="{FF2B5EF4-FFF2-40B4-BE49-F238E27FC236}">
                <a16:creationId xmlns:a16="http://schemas.microsoft.com/office/drawing/2014/main" id="{81108144-C191-4829-AE94-7DF0AD5D552A}"/>
              </a:ext>
            </a:extLst>
          </p:cNvPr>
          <p:cNvSpPr>
            <a:spLocks noGrp="1"/>
          </p:cNvSpPr>
          <p:nvPr>
            <p:ph type="subTitle" idx="1"/>
          </p:nvPr>
        </p:nvSpPr>
        <p:spPr>
          <a:xfrm>
            <a:off x="392006" y="3163286"/>
            <a:ext cx="4018278" cy="742950"/>
          </a:xfrm>
        </p:spPr>
        <p:txBody>
          <a:bodyPr/>
          <a:lstStyle/>
          <a:p>
            <a:pPr marL="285750" indent="-285750">
              <a:spcBef>
                <a:spcPts val="0"/>
              </a:spcBef>
              <a:spcAft>
                <a:spcPts val="0"/>
              </a:spcAft>
              <a:buFont typeface="Wingdings" panose="05000000000000000000" pitchFamily="2" charset="2"/>
              <a:buChar char="Ø"/>
            </a:pPr>
            <a:r>
              <a:rPr lang="en-US" sz="1600" dirty="0"/>
              <a:t>R&amp;R Vendor</a:t>
            </a:r>
          </a:p>
          <a:p>
            <a:pPr marL="285750" indent="-285750">
              <a:spcBef>
                <a:spcPts val="0"/>
              </a:spcBef>
              <a:spcAft>
                <a:spcPts val="0"/>
              </a:spcAft>
              <a:buFont typeface="Wingdings" panose="05000000000000000000" pitchFamily="2" charset="2"/>
              <a:buChar char="Ø"/>
            </a:pPr>
            <a:r>
              <a:rPr lang="en-US" sz="1600" dirty="0"/>
              <a:t>Excel Translations</a:t>
            </a:r>
          </a:p>
          <a:p>
            <a:pPr marL="285750" indent="-285750">
              <a:spcBef>
                <a:spcPts val="0"/>
              </a:spcBef>
              <a:spcAft>
                <a:spcPts val="0"/>
              </a:spcAft>
              <a:buFont typeface="Wingdings" panose="05000000000000000000" pitchFamily="2" charset="2"/>
              <a:buChar char="Ø"/>
            </a:pPr>
            <a:r>
              <a:rPr lang="en-US" sz="1600" dirty="0"/>
              <a:t>HHG*</a:t>
            </a:r>
          </a:p>
        </p:txBody>
      </p:sp>
      <p:sp>
        <p:nvSpPr>
          <p:cNvPr id="3" name="TextBox 2">
            <a:extLst>
              <a:ext uri="{FF2B5EF4-FFF2-40B4-BE49-F238E27FC236}">
                <a16:creationId xmlns:a16="http://schemas.microsoft.com/office/drawing/2014/main" id="{DCC0CE47-7ACB-4306-B18E-5DEC295CCB5B}"/>
              </a:ext>
            </a:extLst>
          </p:cNvPr>
          <p:cNvSpPr txBox="1"/>
          <p:nvPr/>
        </p:nvSpPr>
        <p:spPr bwMode="gray">
          <a:xfrm>
            <a:off x="276224" y="6180424"/>
            <a:ext cx="3286126" cy="400050"/>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100" b="0" i="0" u="none" baseline="0" dirty="0">
                <a:solidFill>
                  <a:schemeClr val="bg1"/>
                </a:solidFill>
                <a:latin typeface="Arial" panose="020B0604020202020204" pitchFamily="34" charset="0"/>
              </a:rPr>
              <a:t>As of 30May2020</a:t>
            </a:r>
          </a:p>
        </p:txBody>
      </p:sp>
      <p:sp>
        <p:nvSpPr>
          <p:cNvPr id="4" name="TextBox 3">
            <a:extLst>
              <a:ext uri="{FF2B5EF4-FFF2-40B4-BE49-F238E27FC236}">
                <a16:creationId xmlns:a16="http://schemas.microsoft.com/office/drawing/2014/main" id="{A4945147-584F-423D-AC3F-9DC55E498A4B}"/>
              </a:ext>
            </a:extLst>
          </p:cNvPr>
          <p:cNvSpPr txBox="1"/>
          <p:nvPr/>
        </p:nvSpPr>
        <p:spPr bwMode="gray">
          <a:xfrm>
            <a:off x="392006" y="4714875"/>
            <a:ext cx="4018278" cy="942975"/>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600" b="0" i="1" u="none" baseline="0" dirty="0">
                <a:solidFill>
                  <a:schemeClr val="bg1"/>
                </a:solidFill>
                <a:latin typeface="Arial" panose="020B0604020202020204" pitchFamily="34" charset="0"/>
              </a:rPr>
              <a:t>* Activities noted throughout this workflow for HHG also apply when another print vendor is utilized</a:t>
            </a:r>
          </a:p>
        </p:txBody>
      </p:sp>
    </p:spTree>
    <p:extLst>
      <p:ext uri="{BB962C8B-B14F-4D97-AF65-F5344CB8AC3E}">
        <p14:creationId xmlns:p14="http://schemas.microsoft.com/office/powerpoint/2010/main" val="3157241415"/>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181937"/>
            <a:ext cx="10943479" cy="1153569"/>
          </a:xfrm>
          <a:solidFill>
            <a:srgbClr val="89D329"/>
          </a:solidFill>
          <a:ln>
            <a:solidFill>
              <a:srgbClr val="74C713"/>
            </a:solidFill>
          </a:ln>
        </p:spPr>
        <p:txBody>
          <a:bodyPr lIns="457200" anchor="ctr" anchorCtr="0"/>
          <a:lstStyle/>
          <a:p>
            <a:r>
              <a:rPr lang="en-GB" sz="2000" b="1" dirty="0">
                <a:solidFill>
                  <a:schemeClr val="bg1"/>
                </a:solidFill>
              </a:rPr>
              <a:t>Translation</a:t>
            </a:r>
          </a:p>
        </p:txBody>
      </p:sp>
      <p:sp>
        <p:nvSpPr>
          <p:cNvPr id="3" name="Text Placeholder 2">
            <a:extLst>
              <a:ext uri="{FF2B5EF4-FFF2-40B4-BE49-F238E27FC236}">
                <a16:creationId xmlns:a16="http://schemas.microsoft.com/office/drawing/2014/main" id="{25F7F548-F1C5-4B08-9D7A-57F6D9EC71D4}"/>
              </a:ext>
            </a:extLst>
          </p:cNvPr>
          <p:cNvSpPr>
            <a:spLocks noGrp="1"/>
          </p:cNvSpPr>
          <p:nvPr>
            <p:ph type="body" sz="quarter" idx="14"/>
          </p:nvPr>
        </p:nvSpPr>
        <p:spPr/>
        <p:txBody>
          <a:bodyPr/>
          <a:lstStyle/>
          <a:p>
            <a:endParaRPr lang="en-US" dirty="0"/>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A715AF1F-6C44-4D5B-B285-F37E91B361A5}"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10</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510733" y="2271788"/>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3.1</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extLst>
              <p:ext uri="{D42A27DB-BD31-4B8C-83A1-F6EECF244321}">
                <p14:modId xmlns:p14="http://schemas.microsoft.com/office/powerpoint/2010/main" val="106221490"/>
              </p:ext>
            </p:extLst>
          </p:nvPr>
        </p:nvGraphicFramePr>
        <p:xfrm>
          <a:off x="1306410" y="3098800"/>
          <a:ext cx="2442587" cy="109728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R&amp;R Vendor</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r h="317433">
                <a:tc>
                  <a:txBody>
                    <a:bodyPr/>
                    <a:lstStyle/>
                    <a:p>
                      <a:pPr algn="ctr"/>
                      <a:r>
                        <a:rPr lang="de-DE" b="1">
                          <a:solidFill>
                            <a:schemeClr val="bg1"/>
                          </a:solidFill>
                        </a:rPr>
                        <a:t>Excel</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521210405"/>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1056550" y="2271788"/>
            <a:ext cx="2942309" cy="452273"/>
          </a:xfrm>
          <a:prstGeom prst="rect">
            <a:avLst/>
          </a:prstGeom>
          <a:noFill/>
        </p:spPr>
        <p:txBody>
          <a:bodyPr vert="horz" wrap="square" lIns="0" tIns="0" rIns="0" bIns="0" rtlCol="0">
            <a:noAutofit/>
          </a:bodyPr>
          <a:lstStyle/>
          <a:p>
            <a:pPr algn="ctr"/>
            <a:r>
              <a:rPr lang="en-US" u="sng" dirty="0">
                <a:solidFill>
                  <a:srgbClr val="000000"/>
                </a:solidFill>
                <a:latin typeface="Arial" panose="020B0604020202020204" pitchFamily="34" charset="0"/>
              </a:rPr>
              <a:t>Provide Final and Approved Files for Translation</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58476701-F1B0-4CDF-B0AA-F8D3882E5223}"/>
              </a:ext>
            </a:extLst>
          </p:cNvPr>
          <p:cNvSpPr txBox="1"/>
          <p:nvPr/>
        </p:nvSpPr>
        <p:spPr bwMode="gray">
          <a:xfrm>
            <a:off x="4875213" y="1468689"/>
            <a:ext cx="7315200" cy="5389311"/>
          </a:xfrm>
          <a:prstGeom prst="rect">
            <a:avLst/>
          </a:prstGeom>
          <a:noFill/>
        </p:spPr>
        <p:txBody>
          <a:bodyPr wrap="square" lIns="0" tIns="0" rIns="0" bIns="0" rtlCol="0" anchor="t">
            <a:noAutofit/>
          </a:bodyPr>
          <a:lstStyle/>
          <a:p>
            <a:pPr lvl="0"/>
            <a:r>
              <a:rPr lang="en-US" sz="1400" b="1" u="sng" dirty="0"/>
              <a:t>INPUT</a:t>
            </a:r>
          </a:p>
          <a:p>
            <a:pPr marL="171450" lvl="0" indent="-171450">
              <a:spcBef>
                <a:spcPts val="300"/>
              </a:spcBef>
              <a:spcAft>
                <a:spcPts val="300"/>
              </a:spcAft>
              <a:buBlip>
                <a:blip r:embed="rId2"/>
              </a:buBlip>
            </a:pPr>
            <a:r>
              <a:rPr lang="en-US" sz="1200" dirty="0"/>
              <a:t>Final approved files ready for translation (note: can be done via Teams or uploaded to Excel FTP)</a:t>
            </a:r>
          </a:p>
          <a:p>
            <a:pPr marL="628650" lvl="1" indent="-171450">
              <a:buBlip>
                <a:blip r:embed="rId2"/>
              </a:buBlip>
            </a:pPr>
            <a:r>
              <a:rPr lang="en-US" sz="1200" dirty="0"/>
              <a:t>Final native English Core Files</a:t>
            </a:r>
          </a:p>
          <a:p>
            <a:pPr marL="1085850" lvl="2" indent="-171450">
              <a:buBlip>
                <a:blip r:embed="rId2"/>
              </a:buBlip>
            </a:pPr>
            <a:r>
              <a:rPr lang="en-US" sz="1200" dirty="0"/>
              <a:t>High resolution </a:t>
            </a:r>
          </a:p>
          <a:p>
            <a:pPr marL="1085850" lvl="2" indent="-171450">
              <a:buBlip>
                <a:blip r:embed="rId2"/>
              </a:buBlip>
            </a:pPr>
            <a:r>
              <a:rPr lang="en-US" sz="1200" dirty="0"/>
              <a:t>Final artwork and fonts</a:t>
            </a:r>
          </a:p>
          <a:p>
            <a:pPr marL="1085850" lvl="2" indent="-171450">
              <a:buBlip>
                <a:blip r:embed="rId2"/>
              </a:buBlip>
            </a:pPr>
            <a:r>
              <a:rPr lang="en-US" sz="1200" dirty="0"/>
              <a:t>Using file &amp; footer naming convention</a:t>
            </a:r>
          </a:p>
          <a:p>
            <a:pPr marL="176213" lvl="1" indent="-176213">
              <a:buBlip>
                <a:blip r:embed="rId2"/>
              </a:buBlip>
            </a:pPr>
            <a:r>
              <a:rPr lang="en-US" sz="1200" dirty="0"/>
              <a:t>Pre-flight passed high-res print-ready PDFs (the ones that passed pre-flight) </a:t>
            </a:r>
          </a:p>
          <a:p>
            <a:pPr marL="633413" lvl="2" indent="-176213">
              <a:buBlip>
                <a:blip r:embed="rId2"/>
              </a:buBlip>
            </a:pPr>
            <a:r>
              <a:rPr lang="en-US" sz="1200" dirty="0"/>
              <a:t>Evidence (HHG success emails) of pre-flight passing</a:t>
            </a:r>
          </a:p>
          <a:p>
            <a:pPr marL="171450" indent="-171450">
              <a:spcBef>
                <a:spcPts val="300"/>
              </a:spcBef>
              <a:spcAft>
                <a:spcPts val="300"/>
              </a:spcAft>
              <a:buBlip>
                <a:blip r:embed="rId2"/>
              </a:buBlip>
            </a:pPr>
            <a:r>
              <a:rPr lang="en-US" sz="1200" dirty="0"/>
              <a:t>HHG pre-flight Instructions </a:t>
            </a:r>
            <a:r>
              <a:rPr lang="en-US" sz="1200" dirty="0">
                <a:hlinkClick r:id="rId3" action="ppaction://hlinksldjump"/>
              </a:rPr>
              <a:t>HHG FTP &amp; Pre-Flight</a:t>
            </a:r>
            <a:endParaRPr lang="en-US" sz="1200" dirty="0">
              <a:highlight>
                <a:srgbClr val="FFFF00"/>
              </a:highlight>
            </a:endParaRPr>
          </a:p>
          <a:p>
            <a:endParaRPr lang="en-US" sz="1200" dirty="0">
              <a:highlight>
                <a:srgbClr val="FFFF00"/>
              </a:highlight>
            </a:endParaRPr>
          </a:p>
          <a:p>
            <a:pPr marL="171450" indent="-171450">
              <a:buBlip>
                <a:blip r:embed="rId2"/>
              </a:buBlip>
            </a:pPr>
            <a:endParaRPr lang="en-US" sz="1200" dirty="0">
              <a:highlight>
                <a:srgbClr val="FFFF00"/>
              </a:highlight>
            </a:endParaRPr>
          </a:p>
          <a:p>
            <a:r>
              <a:rPr lang="en-US" sz="1400" u="sng" dirty="0"/>
              <a:t> </a:t>
            </a:r>
            <a:r>
              <a:rPr lang="en-US" sz="1400" b="1" u="sng" dirty="0"/>
              <a:t>ACTIONS</a:t>
            </a:r>
          </a:p>
          <a:p>
            <a:pPr marL="171450" lvl="0" indent="-171450">
              <a:spcBef>
                <a:spcPts val="300"/>
              </a:spcBef>
              <a:spcAft>
                <a:spcPts val="300"/>
              </a:spcAft>
              <a:buBlip>
                <a:blip r:embed="rId2"/>
              </a:buBlip>
            </a:pPr>
            <a:r>
              <a:rPr lang="en-US" sz="1200" dirty="0"/>
              <a:t>Complete file transfer and hand-off of English Core materials and collaterals (see input)</a:t>
            </a:r>
          </a:p>
          <a:p>
            <a:pPr marL="171450" indent="-171450">
              <a:spcBef>
                <a:spcPts val="300"/>
              </a:spcBef>
              <a:spcAft>
                <a:spcPts val="300"/>
              </a:spcAft>
              <a:buBlip>
                <a:blip r:embed="rId2"/>
              </a:buBlip>
            </a:pPr>
            <a:r>
              <a:rPr lang="en-US" sz="1200" dirty="0"/>
              <a:t>R&amp;R Vendor sends notification when files have been transferred (via email or TEAMs)</a:t>
            </a:r>
          </a:p>
          <a:p>
            <a:pPr marL="628650" lvl="1" indent="-171450">
              <a:buBlip>
                <a:blip r:embed="rId2"/>
              </a:buBlip>
            </a:pPr>
            <a:r>
              <a:rPr lang="en-US" sz="1200" dirty="0"/>
              <a:t>Excel Translations study Project Manager </a:t>
            </a:r>
          </a:p>
          <a:p>
            <a:pPr marL="628650" lvl="1" indent="-171450">
              <a:buBlip>
                <a:blip r:embed="rId2"/>
              </a:buBlip>
            </a:pPr>
            <a:r>
              <a:rPr lang="en-US" sz="1200" dirty="0"/>
              <a:t>Bayer R&amp;R Manager</a:t>
            </a:r>
          </a:p>
          <a:p>
            <a:pPr marL="171450" indent="-171450">
              <a:buBlip>
                <a:blip r:embed="rId2"/>
              </a:buBlip>
            </a:pPr>
            <a:endParaRPr lang="en-US" sz="1200" dirty="0"/>
          </a:p>
          <a:p>
            <a:pPr marL="171450" indent="-171450">
              <a:buBlip>
                <a:blip r:embed="rId2"/>
              </a:buBlip>
            </a:pPr>
            <a:endParaRPr lang="en-US" sz="1200" dirty="0"/>
          </a:p>
          <a:p>
            <a:r>
              <a:rPr lang="en-US" sz="1400" b="1" u="sng" dirty="0"/>
              <a:t>OUTPUT</a:t>
            </a:r>
          </a:p>
          <a:p>
            <a:pPr marL="171450" indent="-171450">
              <a:buBlip>
                <a:blip r:embed="rId2"/>
              </a:buBlip>
            </a:pPr>
            <a:r>
              <a:rPr lang="en-US" sz="1200" dirty="0"/>
              <a:t>Files transferred to Excel for translations</a:t>
            </a:r>
          </a:p>
          <a:p>
            <a:endParaRPr lang="en-US" sz="1200" dirty="0"/>
          </a:p>
          <a:p>
            <a:endParaRPr lang="en-US" sz="1200" dirty="0"/>
          </a:p>
          <a:p>
            <a:r>
              <a:rPr lang="en-US" sz="1400" b="1" u="sng" dirty="0"/>
              <a:t>TOOLS &amp; SYSTEMS</a:t>
            </a:r>
          </a:p>
          <a:p>
            <a:pPr marL="171450" indent="-171450">
              <a:spcBef>
                <a:spcPts val="300"/>
              </a:spcBef>
              <a:spcAft>
                <a:spcPts val="300"/>
              </a:spcAft>
              <a:buBlip>
                <a:blip r:embed="rId2"/>
              </a:buBlip>
            </a:pPr>
            <a:r>
              <a:rPr lang="en-US" sz="1200" dirty="0"/>
              <a:t>Microsoft office TEAMs</a:t>
            </a:r>
          </a:p>
          <a:p>
            <a:pPr marL="171450" indent="-171450">
              <a:spcBef>
                <a:spcPts val="300"/>
              </a:spcBef>
              <a:spcAft>
                <a:spcPts val="300"/>
              </a:spcAft>
              <a:buBlip>
                <a:blip r:embed="rId2"/>
              </a:buBlip>
            </a:pPr>
            <a:r>
              <a:rPr lang="en-US" sz="1200" dirty="0"/>
              <a:t>Excel FTP</a:t>
            </a:r>
          </a:p>
          <a:p>
            <a:endParaRPr lang="en-US" sz="1200" dirty="0">
              <a:solidFill>
                <a:srgbClr val="66B512"/>
              </a:solidFill>
            </a:endParaRPr>
          </a:p>
        </p:txBody>
      </p:sp>
    </p:spTree>
    <p:extLst>
      <p:ext uri="{BB962C8B-B14F-4D97-AF65-F5344CB8AC3E}">
        <p14:creationId xmlns:p14="http://schemas.microsoft.com/office/powerpoint/2010/main" val="423429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181938"/>
            <a:ext cx="10962529" cy="1154684"/>
          </a:xfrm>
          <a:solidFill>
            <a:srgbClr val="89D329"/>
          </a:solidFill>
          <a:ln>
            <a:solidFill>
              <a:srgbClr val="74C713"/>
            </a:solidFill>
          </a:ln>
        </p:spPr>
        <p:txBody>
          <a:bodyPr lIns="457200" anchor="ctr" anchorCtr="0"/>
          <a:lstStyle/>
          <a:p>
            <a:r>
              <a:rPr lang="en-GB" sz="2000" b="1" dirty="0">
                <a:solidFill>
                  <a:schemeClr val="bg1"/>
                </a:solidFill>
              </a:rPr>
              <a:t>Translation</a:t>
            </a:r>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8B3C4D6D-4FED-442A-8158-DE5B8740F704}"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11</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118407" y="2283224"/>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3.2</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extLst>
              <p:ext uri="{D42A27DB-BD31-4B8C-83A1-F6EECF244321}">
                <p14:modId xmlns:p14="http://schemas.microsoft.com/office/powerpoint/2010/main" val="1040994337"/>
              </p:ext>
            </p:extLst>
          </p:nvPr>
        </p:nvGraphicFramePr>
        <p:xfrm>
          <a:off x="731624" y="2868984"/>
          <a:ext cx="2442587" cy="73152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Excel</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dirty="0">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195843" y="2231044"/>
            <a:ext cx="3606853" cy="452273"/>
          </a:xfrm>
          <a:prstGeom prst="rect">
            <a:avLst/>
          </a:prstGeom>
          <a:noFill/>
        </p:spPr>
        <p:txBody>
          <a:bodyPr vert="horz" wrap="square" lIns="0" tIns="0" rIns="0" bIns="0" rtlCol="0">
            <a:noAutofit/>
          </a:bodyPr>
          <a:lstStyle/>
          <a:p>
            <a:pPr algn="ctr"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Complete Translations</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58476701-F1B0-4CDF-B0AA-F8D3882E5223}"/>
              </a:ext>
            </a:extLst>
          </p:cNvPr>
          <p:cNvSpPr txBox="1"/>
          <p:nvPr/>
        </p:nvSpPr>
        <p:spPr bwMode="gray">
          <a:xfrm>
            <a:off x="3354570" y="1336622"/>
            <a:ext cx="8640000" cy="5389311"/>
          </a:xfrm>
          <a:prstGeom prst="rect">
            <a:avLst/>
          </a:prstGeom>
          <a:noFill/>
        </p:spPr>
        <p:txBody>
          <a:bodyPr wrap="square" lIns="0" tIns="0" rIns="0" bIns="0" rtlCol="0" anchor="t">
            <a:noAutofit/>
          </a:bodyPr>
          <a:lstStyle/>
          <a:p>
            <a:pPr lvl="0"/>
            <a:r>
              <a:rPr lang="en-US" sz="1200" b="1" u="sng" dirty="0"/>
              <a:t>INPUT</a:t>
            </a:r>
          </a:p>
          <a:p>
            <a:pPr marL="171450" lvl="0" indent="-171450">
              <a:spcBef>
                <a:spcPts val="300"/>
              </a:spcBef>
              <a:spcAft>
                <a:spcPts val="300"/>
              </a:spcAft>
              <a:buBlip>
                <a:blip r:embed="rId2"/>
              </a:buBlip>
            </a:pPr>
            <a:r>
              <a:rPr lang="en-US" sz="1100" dirty="0"/>
              <a:t>English Core materials and collaterals </a:t>
            </a:r>
          </a:p>
          <a:p>
            <a:pPr marL="171450" lvl="0" indent="-171450">
              <a:spcBef>
                <a:spcPts val="300"/>
              </a:spcBef>
              <a:spcAft>
                <a:spcPts val="300"/>
              </a:spcAft>
              <a:buBlip>
                <a:blip r:embed="rId2"/>
              </a:buBlip>
            </a:pPr>
            <a:r>
              <a:rPr lang="en-US" sz="1100" dirty="0"/>
              <a:t>Comprehensive translation scope from R&amp;R Manager (languages, countries, requirements, specs, etc)</a:t>
            </a:r>
          </a:p>
          <a:p>
            <a:endParaRPr lang="en-US" sz="1100" dirty="0">
              <a:highlight>
                <a:srgbClr val="FFFF00"/>
              </a:highlight>
            </a:endParaRPr>
          </a:p>
          <a:p>
            <a:r>
              <a:rPr lang="en-US" sz="1200" u="sng" dirty="0"/>
              <a:t> </a:t>
            </a:r>
            <a:r>
              <a:rPr lang="en-US" sz="1200" b="1" u="sng" dirty="0"/>
              <a:t>ACTIONS</a:t>
            </a:r>
          </a:p>
          <a:p>
            <a:pPr marL="171450" lvl="0" indent="-171450">
              <a:spcBef>
                <a:spcPts val="300"/>
              </a:spcBef>
              <a:spcAft>
                <a:spcPts val="300"/>
              </a:spcAft>
              <a:buBlip>
                <a:blip r:embed="rId2"/>
              </a:buBlip>
            </a:pPr>
            <a:r>
              <a:rPr lang="en-US" sz="1100" dirty="0"/>
              <a:t>Excel provides translated files for CLM In-Country Review within Excel FTP</a:t>
            </a:r>
          </a:p>
          <a:p>
            <a:pPr marL="628650" lvl="1" indent="-171450">
              <a:spcBef>
                <a:spcPts val="300"/>
              </a:spcBef>
              <a:spcAft>
                <a:spcPts val="300"/>
              </a:spcAft>
              <a:buBlip>
                <a:blip r:embed="rId2"/>
              </a:buBlip>
            </a:pPr>
            <a:r>
              <a:rPr lang="en-US" sz="1100" dirty="0"/>
              <a:t>Excel will follow the English design file as is (including file and footer naming, placement of footers and other page information).</a:t>
            </a:r>
          </a:p>
          <a:p>
            <a:pPr marL="171450" lvl="0" indent="-171450">
              <a:spcBef>
                <a:spcPts val="300"/>
              </a:spcBef>
              <a:spcAft>
                <a:spcPts val="300"/>
              </a:spcAft>
              <a:buBlip>
                <a:blip r:embed="rId2"/>
              </a:buBlip>
            </a:pPr>
            <a:r>
              <a:rPr lang="en-US" sz="1100" dirty="0"/>
              <a:t>Excel provides pdf files in layout within Excel FTP “CLM Read First”</a:t>
            </a:r>
          </a:p>
          <a:p>
            <a:pPr marL="171450" indent="-171450">
              <a:spcBef>
                <a:spcPts val="300"/>
              </a:spcBef>
              <a:spcAft>
                <a:spcPts val="300"/>
              </a:spcAft>
              <a:buBlip>
                <a:blip r:embed="rId2"/>
              </a:buBlip>
            </a:pPr>
            <a:r>
              <a:rPr lang="en-US" sz="1100" dirty="0"/>
              <a:t>Excel notifies Bayer R&amp;R Manager when translated files are available</a:t>
            </a:r>
          </a:p>
          <a:p>
            <a:pPr marL="171450" indent="-171450">
              <a:spcBef>
                <a:spcPts val="300"/>
              </a:spcBef>
              <a:spcAft>
                <a:spcPts val="300"/>
              </a:spcAft>
              <a:buBlip>
                <a:blip r:embed="rId2"/>
              </a:buBlip>
            </a:pPr>
            <a:r>
              <a:rPr lang="en-US" sz="1100" dirty="0"/>
              <a:t>Bayer R&amp;R Manager coordinates ICR with CLMs</a:t>
            </a:r>
          </a:p>
          <a:p>
            <a:pPr marL="171450" indent="-171450">
              <a:spcBef>
                <a:spcPts val="300"/>
              </a:spcBef>
              <a:spcAft>
                <a:spcPts val="300"/>
              </a:spcAft>
              <a:buClr>
                <a:srgbClr val="10384F"/>
              </a:buClr>
              <a:buBlip>
                <a:blip r:embed="rId2"/>
              </a:buBlip>
            </a:pPr>
            <a:r>
              <a:rPr lang="en-US" sz="1100" dirty="0"/>
              <a:t>US English Core materials provided to Excel Translations with LMR Project/MA Number (MA number)</a:t>
            </a:r>
          </a:p>
          <a:p>
            <a:pPr marL="628650" lvl="4" indent="-171450">
              <a:spcBef>
                <a:spcPts val="300"/>
              </a:spcBef>
              <a:spcAft>
                <a:spcPts val="300"/>
              </a:spcAft>
              <a:buClr>
                <a:srgbClr val="10384F"/>
              </a:buClr>
              <a:buBlip>
                <a:blip r:embed="rId2"/>
              </a:buBlip>
            </a:pPr>
            <a:r>
              <a:rPr lang="en-US" sz="1100" dirty="0"/>
              <a:t>Excel Translations will maintain this LMR project/MA on the US English materials and will delete from country translated materials.  Additionally, when applicable, Excel will add US Spanish LMR project number to approved materials</a:t>
            </a:r>
          </a:p>
          <a:p>
            <a:pPr marL="1085850" lvl="5" indent="-171450">
              <a:spcBef>
                <a:spcPts val="300"/>
              </a:spcBef>
              <a:spcAft>
                <a:spcPts val="300"/>
              </a:spcAft>
              <a:buClr>
                <a:srgbClr val="10384F"/>
              </a:buClr>
              <a:buBlip>
                <a:blip r:embed="rId2"/>
              </a:buBlip>
            </a:pPr>
            <a:r>
              <a:rPr lang="en-US" sz="1100" dirty="0"/>
              <a:t>US Spanish:  Excel Translations will complete In-Country Review via 3</a:t>
            </a:r>
            <a:r>
              <a:rPr lang="en-US" sz="1100" baseline="30000" dirty="0"/>
              <a:t>rd</a:t>
            </a:r>
            <a:r>
              <a:rPr lang="en-US" sz="1100" dirty="0"/>
              <a:t> linguist and will provide the translation certificate when complete.  No need to complete back-translation.</a:t>
            </a:r>
          </a:p>
          <a:p>
            <a:pPr marL="628650" lvl="4" indent="-171450">
              <a:spcBef>
                <a:spcPts val="300"/>
              </a:spcBef>
              <a:spcAft>
                <a:spcPts val="300"/>
              </a:spcAft>
              <a:buClr>
                <a:srgbClr val="10384F"/>
              </a:buClr>
              <a:buBlip>
                <a:blip r:embed="rId2"/>
              </a:buBlip>
            </a:pPr>
            <a:r>
              <a:rPr lang="en-US" sz="1100" dirty="0"/>
              <a:t>Note:  UK LMR will also produce LMR Project number, CLMs should provide this and request it to be added to UK English LMR materials via the ICR CLM feedback form (or via PDF annotation)</a:t>
            </a:r>
          </a:p>
          <a:p>
            <a:pPr marL="171450" indent="-171450">
              <a:spcBef>
                <a:spcPts val="300"/>
              </a:spcBef>
              <a:spcAft>
                <a:spcPts val="300"/>
              </a:spcAft>
              <a:buBlip>
                <a:blip r:embed="rId2"/>
              </a:buBlip>
            </a:pPr>
            <a:endParaRPr lang="en-US" sz="1100" dirty="0"/>
          </a:p>
          <a:p>
            <a:r>
              <a:rPr lang="en-US" sz="1200" b="1" u="sng" dirty="0"/>
              <a:t>OUTPUT</a:t>
            </a:r>
          </a:p>
          <a:p>
            <a:pPr marL="171450" indent="-171450">
              <a:buBlip>
                <a:blip r:embed="rId2"/>
              </a:buBlip>
            </a:pPr>
            <a:r>
              <a:rPr lang="en-US" sz="1100" dirty="0"/>
              <a:t>Excel FTP</a:t>
            </a:r>
          </a:p>
          <a:p>
            <a:pPr marL="628650" lvl="1" indent="-171450">
              <a:buBlip>
                <a:blip r:embed="rId2"/>
              </a:buBlip>
            </a:pPr>
            <a:r>
              <a:rPr lang="en-US" sz="1100" dirty="0"/>
              <a:t>Word files(s) with bi-lingual tables with English + corresponding translations</a:t>
            </a:r>
          </a:p>
          <a:p>
            <a:pPr marL="628650" lvl="1" indent="-171450">
              <a:spcBef>
                <a:spcPts val="300"/>
              </a:spcBef>
              <a:buBlip>
                <a:blip r:embed="rId2"/>
              </a:buBlip>
            </a:pPr>
            <a:r>
              <a:rPr lang="en-US" sz="1100" dirty="0"/>
              <a:t>CLM/ERC instructions and guidelines + English PDFs (for reference)</a:t>
            </a:r>
          </a:p>
          <a:p>
            <a:endParaRPr lang="en-US" sz="1100" dirty="0"/>
          </a:p>
          <a:p>
            <a:r>
              <a:rPr lang="en-US" sz="1200" b="1" u="sng" dirty="0"/>
              <a:t>TOOLS &amp; SYSTEMS</a:t>
            </a:r>
          </a:p>
          <a:p>
            <a:pPr marL="171450" indent="-171450">
              <a:spcBef>
                <a:spcPts val="300"/>
              </a:spcBef>
              <a:spcAft>
                <a:spcPts val="300"/>
              </a:spcAft>
              <a:buBlip>
                <a:blip r:embed="rId2"/>
              </a:buBlip>
            </a:pPr>
            <a:r>
              <a:rPr lang="en-US" sz="1100" dirty="0"/>
              <a:t>Microsoft office TEAMs</a:t>
            </a:r>
          </a:p>
          <a:p>
            <a:pPr marL="171450" indent="-171450">
              <a:spcBef>
                <a:spcPts val="300"/>
              </a:spcBef>
              <a:spcAft>
                <a:spcPts val="300"/>
              </a:spcAft>
              <a:buBlip>
                <a:blip r:embed="rId2"/>
              </a:buBlip>
            </a:pPr>
            <a:r>
              <a:rPr lang="en-US" sz="1100" dirty="0"/>
              <a:t>Excel FTP</a:t>
            </a:r>
          </a:p>
          <a:p>
            <a:endParaRPr lang="en-US" sz="1100" dirty="0">
              <a:solidFill>
                <a:srgbClr val="66B512"/>
              </a:solidFill>
            </a:endParaRPr>
          </a:p>
        </p:txBody>
      </p:sp>
    </p:spTree>
    <p:extLst>
      <p:ext uri="{BB962C8B-B14F-4D97-AF65-F5344CB8AC3E}">
        <p14:creationId xmlns:p14="http://schemas.microsoft.com/office/powerpoint/2010/main" val="1436704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181938"/>
            <a:ext cx="11019679" cy="1154684"/>
          </a:xfrm>
          <a:solidFill>
            <a:srgbClr val="D30F4B"/>
          </a:solidFill>
          <a:ln>
            <a:solidFill>
              <a:srgbClr val="74C713"/>
            </a:solidFill>
          </a:ln>
        </p:spPr>
        <p:txBody>
          <a:bodyPr lIns="457200" anchor="ctr" anchorCtr="0"/>
          <a:lstStyle/>
          <a:p>
            <a:r>
              <a:rPr lang="en-GB" sz="2000" b="1" dirty="0">
                <a:solidFill>
                  <a:schemeClr val="bg1"/>
                </a:solidFill>
              </a:rPr>
              <a:t>DTP/ Final Layout</a:t>
            </a:r>
          </a:p>
        </p:txBody>
      </p:sp>
      <p:sp>
        <p:nvSpPr>
          <p:cNvPr id="3" name="Text Placeholder 2">
            <a:extLst>
              <a:ext uri="{FF2B5EF4-FFF2-40B4-BE49-F238E27FC236}">
                <a16:creationId xmlns:a16="http://schemas.microsoft.com/office/drawing/2014/main" id="{A8861C17-A98B-4823-9C36-709DF762C0BD}"/>
              </a:ext>
            </a:extLst>
          </p:cNvPr>
          <p:cNvSpPr>
            <a:spLocks noGrp="1"/>
          </p:cNvSpPr>
          <p:nvPr>
            <p:ph type="body" sz="quarter" idx="14"/>
          </p:nvPr>
        </p:nvSpPr>
        <p:spPr/>
        <p:txBody>
          <a:bodyPr/>
          <a:lstStyle/>
          <a:p>
            <a:endParaRPr lang="en-US" dirty="0"/>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172A054A-66B4-4173-8260-A0C87887CE23}"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12</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510733" y="2271788"/>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4.1</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extLst>
              <p:ext uri="{D42A27DB-BD31-4B8C-83A1-F6EECF244321}">
                <p14:modId xmlns:p14="http://schemas.microsoft.com/office/powerpoint/2010/main" val="3648239396"/>
              </p:ext>
            </p:extLst>
          </p:nvPr>
        </p:nvGraphicFramePr>
        <p:xfrm>
          <a:off x="1097695" y="2977065"/>
          <a:ext cx="2442587" cy="73152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Excel</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972496" y="2272262"/>
            <a:ext cx="2830200" cy="452273"/>
          </a:xfrm>
          <a:prstGeom prst="rect">
            <a:avLst/>
          </a:prstGeom>
          <a:noFill/>
        </p:spPr>
        <p:txBody>
          <a:bodyPr vert="horz" wrap="square" lIns="0" tIns="0" rIns="0" bIns="0" rtlCol="0">
            <a:noAutofit/>
          </a:bodyPr>
          <a:lstStyle/>
          <a:p>
            <a:pPr algn="ctr"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Provides Files for ERC Submission</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58476701-F1B0-4CDF-B0AA-F8D3882E5223}"/>
              </a:ext>
            </a:extLst>
          </p:cNvPr>
          <p:cNvSpPr txBox="1"/>
          <p:nvPr/>
        </p:nvSpPr>
        <p:spPr bwMode="gray">
          <a:xfrm>
            <a:off x="5104606" y="1725863"/>
            <a:ext cx="7315200" cy="5389311"/>
          </a:xfrm>
          <a:prstGeom prst="rect">
            <a:avLst/>
          </a:prstGeom>
          <a:noFill/>
        </p:spPr>
        <p:txBody>
          <a:bodyPr wrap="square" lIns="0" tIns="0" rIns="0" bIns="0" rtlCol="0" anchor="t">
            <a:noAutofit/>
          </a:bodyPr>
          <a:lstStyle/>
          <a:p>
            <a:pPr lvl="0"/>
            <a:r>
              <a:rPr lang="en-US" sz="1400" b="1" u="sng" dirty="0"/>
              <a:t>INPUT</a:t>
            </a:r>
          </a:p>
          <a:p>
            <a:pPr marL="171450" lvl="0" indent="-171450">
              <a:spcBef>
                <a:spcPts val="300"/>
              </a:spcBef>
              <a:spcAft>
                <a:spcPts val="300"/>
              </a:spcAft>
              <a:buBlip>
                <a:blip r:embed="rId2"/>
              </a:buBlip>
            </a:pPr>
            <a:r>
              <a:rPr lang="en-US" sz="1200" dirty="0"/>
              <a:t>Completed ICR files &amp; CLM Feedback form</a:t>
            </a:r>
          </a:p>
          <a:p>
            <a:pPr marL="171450" indent="-171450">
              <a:buBlip>
                <a:blip r:embed="rId2"/>
              </a:buBlip>
            </a:pPr>
            <a:endParaRPr lang="en-US" sz="1200" dirty="0">
              <a:highlight>
                <a:srgbClr val="FFFF00"/>
              </a:highlight>
            </a:endParaRPr>
          </a:p>
          <a:p>
            <a:pPr marL="171450" indent="-171450">
              <a:buBlip>
                <a:blip r:embed="rId2"/>
              </a:buBlip>
            </a:pPr>
            <a:endParaRPr lang="en-US" sz="1200" dirty="0">
              <a:highlight>
                <a:srgbClr val="FFFF00"/>
              </a:highlight>
            </a:endParaRPr>
          </a:p>
          <a:p>
            <a:r>
              <a:rPr lang="en-US" sz="1400" u="sng" dirty="0"/>
              <a:t> </a:t>
            </a:r>
            <a:r>
              <a:rPr lang="en-US" sz="1400" b="1" u="sng" dirty="0"/>
              <a:t>ACTIONS</a:t>
            </a:r>
          </a:p>
          <a:p>
            <a:pPr marL="171450" lvl="0" indent="-171450">
              <a:spcBef>
                <a:spcPts val="300"/>
              </a:spcBef>
              <a:spcAft>
                <a:spcPts val="300"/>
              </a:spcAft>
              <a:buBlip>
                <a:blip r:embed="rId2"/>
              </a:buBlip>
            </a:pPr>
            <a:r>
              <a:rPr lang="en-US" sz="1200" dirty="0"/>
              <a:t>Excel provides translated, formatted and QA’d files within Excel FTP</a:t>
            </a:r>
          </a:p>
          <a:p>
            <a:pPr marL="628650" lvl="1" indent="-171450">
              <a:spcBef>
                <a:spcPts val="300"/>
              </a:spcBef>
              <a:spcAft>
                <a:spcPts val="300"/>
              </a:spcAft>
              <a:buBlip>
                <a:blip r:embed="rId2"/>
              </a:buBlip>
            </a:pPr>
            <a:r>
              <a:rPr lang="en-US" sz="1200" dirty="0"/>
              <a:t>Format: Low resolution pdf</a:t>
            </a:r>
          </a:p>
          <a:p>
            <a:pPr marL="171450" indent="-171450">
              <a:spcBef>
                <a:spcPts val="300"/>
              </a:spcBef>
              <a:spcAft>
                <a:spcPts val="300"/>
              </a:spcAft>
              <a:buBlip>
                <a:blip r:embed="rId2"/>
              </a:buBlip>
            </a:pPr>
            <a:r>
              <a:rPr lang="en-US" sz="1200" dirty="0"/>
              <a:t>Excel notifies Bayer R&amp;R Manager when files are available</a:t>
            </a:r>
          </a:p>
          <a:p>
            <a:pPr marL="171450" indent="-171450">
              <a:spcBef>
                <a:spcPts val="300"/>
              </a:spcBef>
              <a:spcAft>
                <a:spcPts val="300"/>
              </a:spcAft>
              <a:buBlip>
                <a:blip r:embed="rId2"/>
              </a:buBlip>
            </a:pPr>
            <a:r>
              <a:rPr lang="en-US" sz="1200" dirty="0"/>
              <a:t>Bayer R&amp;R Manager coordinates ERC review/approval with CLMs</a:t>
            </a:r>
          </a:p>
          <a:p>
            <a:endParaRPr lang="en-US" sz="1200" dirty="0"/>
          </a:p>
          <a:p>
            <a:pPr marL="171450" indent="-171450">
              <a:buBlip>
                <a:blip r:embed="rId2"/>
              </a:buBlip>
            </a:pPr>
            <a:endParaRPr lang="en-US" sz="1200" dirty="0"/>
          </a:p>
          <a:p>
            <a:r>
              <a:rPr lang="en-US" sz="1400" b="1" u="sng" dirty="0"/>
              <a:t>OUTPUT</a:t>
            </a:r>
          </a:p>
          <a:p>
            <a:pPr marL="171450" indent="-171450">
              <a:buBlip>
                <a:blip r:embed="rId2"/>
              </a:buBlip>
            </a:pPr>
            <a:r>
              <a:rPr lang="en-US" sz="1200" dirty="0"/>
              <a:t>Excel FTP</a:t>
            </a:r>
          </a:p>
          <a:p>
            <a:pPr marL="628650" lvl="1" indent="-171450">
              <a:buBlip>
                <a:blip r:embed="rId2"/>
              </a:buBlip>
            </a:pPr>
            <a:r>
              <a:rPr lang="en-US" sz="1200" dirty="0"/>
              <a:t>Translated low resolution PDF files for ERC submission</a:t>
            </a:r>
          </a:p>
          <a:p>
            <a:pPr marL="628650" lvl="1" indent="-171450">
              <a:buBlip>
                <a:blip r:embed="rId2"/>
              </a:buBlip>
            </a:pPr>
            <a:r>
              <a:rPr lang="en-US" sz="1200" dirty="0"/>
              <a:t>CLM/ERC instructions and guidelines + English PDFs (for reference</a:t>
            </a:r>
          </a:p>
          <a:p>
            <a:endParaRPr lang="en-US" sz="1200" dirty="0"/>
          </a:p>
          <a:p>
            <a:endParaRPr lang="en-US" sz="1200" dirty="0"/>
          </a:p>
          <a:p>
            <a:endParaRPr lang="en-US" sz="1200" dirty="0"/>
          </a:p>
          <a:p>
            <a:r>
              <a:rPr lang="en-US" sz="1400" b="1" u="sng" dirty="0"/>
              <a:t>TOOLS &amp; SYSTEMS</a:t>
            </a:r>
          </a:p>
          <a:p>
            <a:pPr marL="171450" indent="-171450">
              <a:spcBef>
                <a:spcPts val="300"/>
              </a:spcBef>
              <a:spcAft>
                <a:spcPts val="300"/>
              </a:spcAft>
              <a:buBlip>
                <a:blip r:embed="rId2"/>
              </a:buBlip>
            </a:pPr>
            <a:r>
              <a:rPr lang="en-US" sz="1200" dirty="0"/>
              <a:t>Microsoft office TEAMs</a:t>
            </a:r>
          </a:p>
          <a:p>
            <a:pPr marL="171450" indent="-171450">
              <a:spcBef>
                <a:spcPts val="300"/>
              </a:spcBef>
              <a:spcAft>
                <a:spcPts val="300"/>
              </a:spcAft>
              <a:buBlip>
                <a:blip r:embed="rId2"/>
              </a:buBlip>
            </a:pPr>
            <a:r>
              <a:rPr lang="en-US" sz="1200" dirty="0"/>
              <a:t>Excel FTP</a:t>
            </a:r>
          </a:p>
          <a:p>
            <a:endParaRPr lang="en-US" sz="1200" dirty="0">
              <a:solidFill>
                <a:srgbClr val="66B512"/>
              </a:solidFill>
            </a:endParaRPr>
          </a:p>
        </p:txBody>
      </p:sp>
    </p:spTree>
    <p:extLst>
      <p:ext uri="{BB962C8B-B14F-4D97-AF65-F5344CB8AC3E}">
        <p14:creationId xmlns:p14="http://schemas.microsoft.com/office/powerpoint/2010/main" val="1048350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181937"/>
            <a:ext cx="11038729" cy="1153569"/>
          </a:xfrm>
          <a:solidFill>
            <a:srgbClr val="D30F4B"/>
          </a:solidFill>
          <a:ln>
            <a:solidFill>
              <a:srgbClr val="74C713"/>
            </a:solidFill>
          </a:ln>
        </p:spPr>
        <p:txBody>
          <a:bodyPr lIns="457200" anchor="ctr" anchorCtr="0"/>
          <a:lstStyle/>
          <a:p>
            <a:r>
              <a:rPr lang="en-GB" sz="2000" b="1" dirty="0">
                <a:solidFill>
                  <a:schemeClr val="bg1"/>
                </a:solidFill>
              </a:rPr>
              <a:t>DTP/ Final Layout</a:t>
            </a:r>
          </a:p>
        </p:txBody>
      </p:sp>
      <p:sp>
        <p:nvSpPr>
          <p:cNvPr id="3" name="Text Placeholder 2">
            <a:extLst>
              <a:ext uri="{FF2B5EF4-FFF2-40B4-BE49-F238E27FC236}">
                <a16:creationId xmlns:a16="http://schemas.microsoft.com/office/drawing/2014/main" id="{ABA2390C-C355-4567-8A62-EBDF451FF46E}"/>
              </a:ext>
            </a:extLst>
          </p:cNvPr>
          <p:cNvSpPr>
            <a:spLocks noGrp="1"/>
          </p:cNvSpPr>
          <p:nvPr>
            <p:ph type="body" sz="quarter" idx="14"/>
          </p:nvPr>
        </p:nvSpPr>
        <p:spPr/>
        <p:txBody>
          <a:bodyPr/>
          <a:lstStyle/>
          <a:p>
            <a:endParaRPr lang="en-US" dirty="0"/>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A26B9263-6A00-4448-B5F4-38C6460516C5}"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13</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510733" y="2271788"/>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4.1</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nvGraphicFramePr>
        <p:xfrm>
          <a:off x="1097695" y="2977065"/>
          <a:ext cx="2442587" cy="73152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Excel</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1056550" y="2433536"/>
            <a:ext cx="2830200" cy="452273"/>
          </a:xfrm>
          <a:prstGeom prst="rect">
            <a:avLst/>
          </a:prstGeom>
          <a:noFill/>
        </p:spPr>
        <p:txBody>
          <a:bodyPr vert="horz" wrap="square" lIns="0" tIns="0" rIns="0" bIns="0" rtlCol="0">
            <a:noAutofit/>
          </a:bodyPr>
          <a:lstStyle/>
          <a:p>
            <a:pPr algn="ctr"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Prepares Print Ready Files</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58476701-F1B0-4CDF-B0AA-F8D3882E5223}"/>
              </a:ext>
            </a:extLst>
          </p:cNvPr>
          <p:cNvSpPr txBox="1"/>
          <p:nvPr/>
        </p:nvSpPr>
        <p:spPr bwMode="gray">
          <a:xfrm>
            <a:off x="4992532" y="1468689"/>
            <a:ext cx="7315200" cy="5389311"/>
          </a:xfrm>
          <a:prstGeom prst="rect">
            <a:avLst/>
          </a:prstGeom>
          <a:noFill/>
        </p:spPr>
        <p:txBody>
          <a:bodyPr wrap="square" lIns="0" tIns="0" rIns="0" bIns="0" rtlCol="0" anchor="t">
            <a:noAutofit/>
          </a:bodyPr>
          <a:lstStyle/>
          <a:p>
            <a:pPr lvl="0"/>
            <a:r>
              <a:rPr lang="en-US" sz="1400" b="1" u="sng" dirty="0"/>
              <a:t>INPUT</a:t>
            </a:r>
          </a:p>
          <a:p>
            <a:pPr marL="171450" lvl="0" indent="-171450">
              <a:spcBef>
                <a:spcPts val="300"/>
              </a:spcBef>
              <a:spcAft>
                <a:spcPts val="300"/>
              </a:spcAft>
              <a:buBlip>
                <a:blip r:embed="rId2"/>
              </a:buBlip>
            </a:pPr>
            <a:r>
              <a:rPr lang="en-US" sz="1200" dirty="0"/>
              <a:t>ERC approved files &amp; CLM ERC Feedback Form</a:t>
            </a:r>
          </a:p>
          <a:p>
            <a:pPr marL="171450" indent="-171450">
              <a:buBlip>
                <a:blip r:embed="rId2"/>
              </a:buBlip>
            </a:pPr>
            <a:endParaRPr lang="en-US" sz="1200" dirty="0">
              <a:highlight>
                <a:srgbClr val="FFFF00"/>
              </a:highlight>
            </a:endParaRPr>
          </a:p>
          <a:p>
            <a:pPr marL="171450" indent="-171450">
              <a:buBlip>
                <a:blip r:embed="rId2"/>
              </a:buBlip>
            </a:pPr>
            <a:endParaRPr lang="en-US" sz="1200" dirty="0">
              <a:highlight>
                <a:srgbClr val="FFFF00"/>
              </a:highlight>
            </a:endParaRPr>
          </a:p>
          <a:p>
            <a:r>
              <a:rPr lang="en-US" sz="1400" u="sng" dirty="0"/>
              <a:t> </a:t>
            </a:r>
            <a:r>
              <a:rPr lang="en-US" sz="1400" b="1" u="sng" dirty="0"/>
              <a:t>ACTIONS</a:t>
            </a:r>
          </a:p>
          <a:p>
            <a:pPr marL="171450" indent="-171450">
              <a:spcBef>
                <a:spcPts val="300"/>
              </a:spcBef>
              <a:spcAft>
                <a:spcPts val="300"/>
              </a:spcAft>
              <a:buBlip>
                <a:blip r:embed="rId2"/>
              </a:buBlip>
            </a:pPr>
            <a:r>
              <a:rPr lang="en-US" sz="1200" dirty="0"/>
              <a:t>Excel adapts files based on ERC feedback</a:t>
            </a:r>
          </a:p>
          <a:p>
            <a:pPr marL="171450" indent="-171450">
              <a:spcBef>
                <a:spcPts val="300"/>
              </a:spcBef>
              <a:spcAft>
                <a:spcPts val="300"/>
              </a:spcAft>
              <a:buBlip>
                <a:blip r:embed="rId2"/>
              </a:buBlip>
            </a:pPr>
            <a:r>
              <a:rPr lang="en-US" sz="1200" dirty="0"/>
              <a:t>Excel uploads print-ready files to HHG FTP upon receipt of official print request from R&amp;R Manager</a:t>
            </a:r>
          </a:p>
          <a:p>
            <a:pPr marL="628650" lvl="1" indent="-171450">
              <a:spcBef>
                <a:spcPts val="300"/>
              </a:spcBef>
              <a:spcAft>
                <a:spcPts val="300"/>
              </a:spcAft>
              <a:buBlip>
                <a:blip r:embed="rId2"/>
              </a:buBlip>
            </a:pPr>
            <a:r>
              <a:rPr lang="en-US" sz="1200" dirty="0"/>
              <a:t>Using file naming convention</a:t>
            </a:r>
          </a:p>
          <a:p>
            <a:pPr marL="628650" lvl="1" indent="-171450">
              <a:spcBef>
                <a:spcPts val="300"/>
              </a:spcBef>
              <a:spcAft>
                <a:spcPts val="300"/>
              </a:spcAft>
              <a:buBlip>
                <a:blip r:embed="rId2"/>
              </a:buBlip>
            </a:pPr>
            <a:r>
              <a:rPr lang="en-US" sz="1200" dirty="0"/>
              <a:t>High-resolution PDF</a:t>
            </a:r>
          </a:p>
          <a:p>
            <a:pPr marL="171450" lvl="0" indent="-171450">
              <a:spcBef>
                <a:spcPts val="300"/>
              </a:spcBef>
              <a:spcAft>
                <a:spcPts val="300"/>
              </a:spcAft>
              <a:buBlip>
                <a:blip r:embed="rId2"/>
              </a:buBlip>
            </a:pPr>
            <a:r>
              <a:rPr lang="en-US" sz="1200" dirty="0"/>
              <a:t>Excel sends notification of upload (via email or TEAMS as agreed)</a:t>
            </a:r>
          </a:p>
          <a:p>
            <a:pPr marL="628650" lvl="1" indent="-171450">
              <a:buBlip>
                <a:blip r:embed="rId2"/>
              </a:buBlip>
            </a:pPr>
            <a:r>
              <a:rPr lang="en-US" sz="1200" dirty="0"/>
              <a:t>HHG: </a:t>
            </a:r>
            <a:r>
              <a:rPr lang="en-US" sz="1200" dirty="0">
                <a:hlinkClick r:id="rId3"/>
              </a:rPr>
              <a:t>bayer.clinicaltrials@hhglobal.com</a:t>
            </a:r>
            <a:endParaRPr lang="en-US" sz="1200" dirty="0"/>
          </a:p>
          <a:p>
            <a:pPr marL="628650" lvl="1" indent="-171450">
              <a:buBlip>
                <a:blip r:embed="rId2"/>
              </a:buBlip>
            </a:pPr>
            <a:r>
              <a:rPr lang="en-US" sz="1200" dirty="0"/>
              <a:t>Bayer R&amp;R Manager</a:t>
            </a:r>
          </a:p>
          <a:p>
            <a:pPr lvl="1"/>
            <a:endParaRPr lang="en-US" sz="1200" dirty="0"/>
          </a:p>
          <a:p>
            <a:pPr marL="171450" indent="-171450">
              <a:buBlip>
                <a:blip r:embed="rId2"/>
              </a:buBlip>
            </a:pPr>
            <a:r>
              <a:rPr lang="en-US" sz="1200" dirty="0"/>
              <a:t>Excel uploads Translation certificate to Excel FTP</a:t>
            </a:r>
          </a:p>
          <a:p>
            <a:pPr marL="171450" indent="-171450">
              <a:spcBef>
                <a:spcPts val="300"/>
              </a:spcBef>
              <a:spcAft>
                <a:spcPts val="300"/>
              </a:spcAft>
              <a:buBlip>
                <a:blip r:embed="rId2"/>
              </a:buBlip>
            </a:pPr>
            <a:endParaRPr lang="en-US" sz="1200" dirty="0"/>
          </a:p>
          <a:p>
            <a:endParaRPr lang="en-US" sz="1200" dirty="0"/>
          </a:p>
          <a:p>
            <a:r>
              <a:rPr lang="en-US" sz="1400" b="1" u="sng" dirty="0"/>
              <a:t>OUTPUT</a:t>
            </a:r>
          </a:p>
          <a:p>
            <a:pPr marL="171450" indent="-171450">
              <a:buBlip>
                <a:blip r:embed="rId2"/>
              </a:buBlip>
            </a:pPr>
            <a:r>
              <a:rPr lang="en-US" sz="1200" dirty="0"/>
              <a:t>Excel FTP</a:t>
            </a:r>
          </a:p>
          <a:p>
            <a:pPr marL="628650" lvl="1" indent="-171450">
              <a:buBlip>
                <a:blip r:embed="rId2"/>
              </a:buBlip>
            </a:pPr>
            <a:r>
              <a:rPr lang="en-US" sz="1200" dirty="0"/>
              <a:t>High-res print-ready files uploaded to HHG FTP</a:t>
            </a:r>
          </a:p>
          <a:p>
            <a:endParaRPr lang="en-US" sz="1200" dirty="0"/>
          </a:p>
          <a:p>
            <a:r>
              <a:rPr lang="en-US" sz="1400" b="1" u="sng" dirty="0"/>
              <a:t>TOOLS &amp; SYSTEMS</a:t>
            </a:r>
          </a:p>
          <a:p>
            <a:pPr marL="171450" indent="-171450">
              <a:spcBef>
                <a:spcPts val="300"/>
              </a:spcBef>
              <a:spcAft>
                <a:spcPts val="300"/>
              </a:spcAft>
              <a:buBlip>
                <a:blip r:embed="rId2"/>
              </a:buBlip>
            </a:pPr>
            <a:r>
              <a:rPr lang="en-US" sz="1200" dirty="0"/>
              <a:t>Microsoft office TEAMs</a:t>
            </a:r>
          </a:p>
          <a:p>
            <a:pPr marL="171450" indent="-171450">
              <a:spcBef>
                <a:spcPts val="300"/>
              </a:spcBef>
              <a:spcAft>
                <a:spcPts val="300"/>
              </a:spcAft>
              <a:buBlip>
                <a:blip r:embed="rId2"/>
              </a:buBlip>
            </a:pPr>
            <a:r>
              <a:rPr lang="en-US" sz="1200" dirty="0"/>
              <a:t>Excel FTP</a:t>
            </a:r>
          </a:p>
          <a:p>
            <a:pPr marL="171450" indent="-171450">
              <a:spcBef>
                <a:spcPts val="300"/>
              </a:spcBef>
              <a:spcAft>
                <a:spcPts val="300"/>
              </a:spcAft>
              <a:buBlip>
                <a:blip r:embed="rId2"/>
              </a:buBlip>
            </a:pPr>
            <a:r>
              <a:rPr lang="en-US" sz="1200" dirty="0"/>
              <a:t>HHG FTP</a:t>
            </a:r>
          </a:p>
          <a:p>
            <a:endParaRPr lang="en-US" sz="1200" dirty="0">
              <a:solidFill>
                <a:srgbClr val="66B512"/>
              </a:solidFill>
            </a:endParaRPr>
          </a:p>
        </p:txBody>
      </p:sp>
    </p:spTree>
    <p:extLst>
      <p:ext uri="{BB962C8B-B14F-4D97-AF65-F5344CB8AC3E}">
        <p14:creationId xmlns:p14="http://schemas.microsoft.com/office/powerpoint/2010/main" val="1179818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1" y="181938"/>
            <a:ext cx="11029204" cy="1154684"/>
          </a:xfrm>
          <a:solidFill>
            <a:srgbClr val="2B6636"/>
          </a:solidFill>
          <a:ln>
            <a:solidFill>
              <a:srgbClr val="74C713"/>
            </a:solidFill>
          </a:ln>
        </p:spPr>
        <p:txBody>
          <a:bodyPr lIns="457200" anchor="ctr" anchorCtr="0"/>
          <a:lstStyle/>
          <a:p>
            <a:r>
              <a:rPr lang="en-GB" sz="2000" b="1" dirty="0">
                <a:solidFill>
                  <a:schemeClr val="bg1"/>
                </a:solidFill>
              </a:rPr>
              <a:t>Print Production</a:t>
            </a:r>
          </a:p>
        </p:txBody>
      </p:sp>
      <p:sp>
        <p:nvSpPr>
          <p:cNvPr id="3" name="Text Placeholder 2">
            <a:extLst>
              <a:ext uri="{FF2B5EF4-FFF2-40B4-BE49-F238E27FC236}">
                <a16:creationId xmlns:a16="http://schemas.microsoft.com/office/drawing/2014/main" id="{93B3E6EA-18EE-49EE-9D45-5621667CAE8C}"/>
              </a:ext>
            </a:extLst>
          </p:cNvPr>
          <p:cNvSpPr>
            <a:spLocks noGrp="1"/>
          </p:cNvSpPr>
          <p:nvPr>
            <p:ph type="body" sz="quarter" idx="14"/>
          </p:nvPr>
        </p:nvSpPr>
        <p:spPr/>
        <p:txBody>
          <a:bodyPr/>
          <a:lstStyle/>
          <a:p>
            <a:endParaRPr lang="en-US" dirty="0"/>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955A64EA-4B6A-4858-828E-DD7B63C3BC94}"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14</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510733" y="2271788"/>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5.1</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extLst>
              <p:ext uri="{D42A27DB-BD31-4B8C-83A1-F6EECF244321}">
                <p14:modId xmlns:p14="http://schemas.microsoft.com/office/powerpoint/2010/main" val="4220022991"/>
              </p:ext>
            </p:extLst>
          </p:nvPr>
        </p:nvGraphicFramePr>
        <p:xfrm>
          <a:off x="1097695" y="2977065"/>
          <a:ext cx="2442587" cy="73152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HHG</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1056550" y="2433536"/>
            <a:ext cx="2830200" cy="452273"/>
          </a:xfrm>
          <a:prstGeom prst="rect">
            <a:avLst/>
          </a:prstGeom>
          <a:noFill/>
        </p:spPr>
        <p:txBody>
          <a:bodyPr vert="horz" wrap="square" lIns="0" tIns="0" rIns="0" bIns="0" rtlCol="0">
            <a:noAutofit/>
          </a:bodyPr>
          <a:lstStyle/>
          <a:p>
            <a:pPr algn="ctr"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Complete Print Production</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58476701-F1B0-4CDF-B0AA-F8D3882E5223}"/>
              </a:ext>
            </a:extLst>
          </p:cNvPr>
          <p:cNvSpPr txBox="1"/>
          <p:nvPr/>
        </p:nvSpPr>
        <p:spPr bwMode="gray">
          <a:xfrm>
            <a:off x="5104606" y="1725863"/>
            <a:ext cx="7315200" cy="5389311"/>
          </a:xfrm>
          <a:prstGeom prst="rect">
            <a:avLst/>
          </a:prstGeom>
          <a:noFill/>
        </p:spPr>
        <p:txBody>
          <a:bodyPr wrap="square" lIns="0" tIns="0" rIns="0" bIns="0" rtlCol="0" anchor="t">
            <a:noAutofit/>
          </a:bodyPr>
          <a:lstStyle/>
          <a:p>
            <a:pPr lvl="0"/>
            <a:r>
              <a:rPr lang="en-US" sz="1400" b="1" u="sng" dirty="0"/>
              <a:t>INPUT</a:t>
            </a:r>
          </a:p>
          <a:p>
            <a:pPr marL="171450" lvl="0" indent="-171450">
              <a:spcBef>
                <a:spcPts val="300"/>
              </a:spcBef>
              <a:spcAft>
                <a:spcPts val="300"/>
              </a:spcAft>
              <a:buBlip>
                <a:blip r:embed="rId2"/>
              </a:buBlip>
            </a:pPr>
            <a:r>
              <a:rPr lang="en-US" sz="1200" dirty="0"/>
              <a:t>Excel uploaded files on HHG FTP</a:t>
            </a:r>
          </a:p>
          <a:p>
            <a:pPr marL="171450" indent="-171450">
              <a:buBlip>
                <a:blip r:embed="rId2"/>
              </a:buBlip>
            </a:pPr>
            <a:endParaRPr lang="en-US" sz="1200" dirty="0">
              <a:highlight>
                <a:srgbClr val="FFFF00"/>
              </a:highlight>
            </a:endParaRPr>
          </a:p>
          <a:p>
            <a:pPr marL="171450" indent="-171450">
              <a:buBlip>
                <a:blip r:embed="rId2"/>
              </a:buBlip>
            </a:pPr>
            <a:endParaRPr lang="en-US" sz="1200" dirty="0">
              <a:highlight>
                <a:srgbClr val="FFFF00"/>
              </a:highlight>
            </a:endParaRPr>
          </a:p>
          <a:p>
            <a:r>
              <a:rPr lang="en-US" sz="1400" u="sng" dirty="0"/>
              <a:t> </a:t>
            </a:r>
            <a:r>
              <a:rPr lang="en-US" sz="1400" b="1" u="sng" dirty="0"/>
              <a:t>ACTIONS</a:t>
            </a:r>
          </a:p>
          <a:p>
            <a:pPr marL="171450" indent="-171450">
              <a:spcBef>
                <a:spcPts val="300"/>
              </a:spcBef>
              <a:spcAft>
                <a:spcPts val="300"/>
              </a:spcAft>
              <a:buBlip>
                <a:blip r:embed="rId2"/>
              </a:buBlip>
            </a:pPr>
            <a:r>
              <a:rPr lang="en-US" sz="1200" dirty="0"/>
              <a:t>HHG completes print production per agreed upon workflow</a:t>
            </a:r>
          </a:p>
          <a:p>
            <a:pPr marL="171450" indent="-171450">
              <a:spcBef>
                <a:spcPts val="300"/>
              </a:spcBef>
              <a:spcAft>
                <a:spcPts val="300"/>
              </a:spcAft>
              <a:buBlip>
                <a:blip r:embed="rId2"/>
              </a:buBlip>
            </a:pPr>
            <a:r>
              <a:rPr lang="en-US" sz="1200" dirty="0"/>
              <a:t>HHG maintains tracker updated</a:t>
            </a:r>
          </a:p>
          <a:p>
            <a:pPr lvl="1"/>
            <a:endParaRPr lang="en-US" sz="1200" dirty="0"/>
          </a:p>
          <a:p>
            <a:pPr>
              <a:spcBef>
                <a:spcPts val="300"/>
              </a:spcBef>
              <a:spcAft>
                <a:spcPts val="300"/>
              </a:spcAft>
            </a:pPr>
            <a:endParaRPr lang="en-US" sz="1200" dirty="0"/>
          </a:p>
          <a:p>
            <a:endParaRPr lang="en-US" sz="1200" dirty="0"/>
          </a:p>
          <a:p>
            <a:r>
              <a:rPr lang="en-US" sz="1400" b="1" u="sng" dirty="0"/>
              <a:t>OUTPUT</a:t>
            </a:r>
          </a:p>
          <a:p>
            <a:pPr marL="171450" indent="-171450">
              <a:buBlip>
                <a:blip r:embed="rId2"/>
              </a:buBlip>
            </a:pPr>
            <a:r>
              <a:rPr lang="en-US" sz="1200" dirty="0"/>
              <a:t>Printed/shipped files</a:t>
            </a:r>
          </a:p>
          <a:p>
            <a:endParaRPr lang="en-US" sz="1200" dirty="0"/>
          </a:p>
          <a:p>
            <a:endParaRPr lang="en-US" sz="1200" dirty="0"/>
          </a:p>
          <a:p>
            <a:r>
              <a:rPr lang="en-US" sz="1400" b="1" u="sng" dirty="0"/>
              <a:t>TOOLS &amp; SYSTEMS</a:t>
            </a:r>
          </a:p>
          <a:p>
            <a:pPr marL="171450" indent="-171450">
              <a:spcBef>
                <a:spcPts val="300"/>
              </a:spcBef>
              <a:spcAft>
                <a:spcPts val="300"/>
              </a:spcAft>
              <a:buBlip>
                <a:blip r:embed="rId2"/>
              </a:buBlip>
            </a:pPr>
            <a:r>
              <a:rPr lang="en-US" sz="1200" dirty="0"/>
              <a:t>Microsoft office TEAMs</a:t>
            </a:r>
          </a:p>
          <a:p>
            <a:pPr marL="171450" indent="-171450">
              <a:spcBef>
                <a:spcPts val="300"/>
              </a:spcBef>
              <a:spcAft>
                <a:spcPts val="300"/>
              </a:spcAft>
              <a:buBlip>
                <a:blip r:embed="rId2"/>
              </a:buBlip>
            </a:pPr>
            <a:r>
              <a:rPr lang="en-US" sz="1200" dirty="0"/>
              <a:t>Excel FTP</a:t>
            </a:r>
          </a:p>
          <a:p>
            <a:pPr marL="171450" indent="-171450">
              <a:spcBef>
                <a:spcPts val="300"/>
              </a:spcBef>
              <a:spcAft>
                <a:spcPts val="300"/>
              </a:spcAft>
              <a:buBlip>
                <a:blip r:embed="rId2"/>
              </a:buBlip>
            </a:pPr>
            <a:r>
              <a:rPr lang="en-US" sz="1200" dirty="0"/>
              <a:t>HHG FTP</a:t>
            </a:r>
          </a:p>
          <a:p>
            <a:pPr marL="171450" indent="-171450">
              <a:spcBef>
                <a:spcPts val="300"/>
              </a:spcBef>
              <a:spcAft>
                <a:spcPts val="300"/>
              </a:spcAft>
              <a:buBlip>
                <a:blip r:embed="rId2"/>
              </a:buBlip>
            </a:pPr>
            <a:r>
              <a:rPr lang="en-US" sz="1200" dirty="0"/>
              <a:t>HHG MCS</a:t>
            </a:r>
          </a:p>
          <a:p>
            <a:endParaRPr lang="en-US" sz="1200" dirty="0">
              <a:solidFill>
                <a:srgbClr val="66B512"/>
              </a:solidFill>
            </a:endParaRPr>
          </a:p>
        </p:txBody>
      </p:sp>
    </p:spTree>
    <p:extLst>
      <p:ext uri="{BB962C8B-B14F-4D97-AF65-F5344CB8AC3E}">
        <p14:creationId xmlns:p14="http://schemas.microsoft.com/office/powerpoint/2010/main" val="2103006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7F57C0-F9FC-47B4-9A12-D91FD4E69195}"/>
              </a:ext>
            </a:extLst>
          </p:cNvPr>
          <p:cNvSpPr>
            <a:spLocks noGrp="1"/>
          </p:cNvSpPr>
          <p:nvPr>
            <p:ph type="title"/>
          </p:nvPr>
        </p:nvSpPr>
        <p:spPr>
          <a:xfrm>
            <a:off x="713377" y="2884792"/>
            <a:ext cx="10763657" cy="853289"/>
          </a:xfrm>
        </p:spPr>
        <p:txBody>
          <a:bodyPr>
            <a:normAutofit/>
          </a:bodyPr>
          <a:lstStyle/>
          <a:p>
            <a:pPr algn="ctr"/>
            <a:r>
              <a:rPr lang="en-US" sz="3200" dirty="0">
                <a:solidFill>
                  <a:schemeClr val="accent1">
                    <a:lumMod val="90000"/>
                    <a:lumOff val="10000"/>
                  </a:schemeClr>
                </a:solidFill>
              </a:rPr>
              <a:t>REFERENCES</a:t>
            </a:r>
          </a:p>
        </p:txBody>
      </p:sp>
      <p:sp>
        <p:nvSpPr>
          <p:cNvPr id="4" name="Date Placeholder 3">
            <a:extLst>
              <a:ext uri="{FF2B5EF4-FFF2-40B4-BE49-F238E27FC236}">
                <a16:creationId xmlns:a16="http://schemas.microsoft.com/office/drawing/2014/main" id="{1B64B1AC-B467-4C73-9B8F-3ADB4995E715}"/>
              </a:ext>
            </a:extLst>
          </p:cNvPr>
          <p:cNvSpPr>
            <a:spLocks noGrp="1"/>
          </p:cNvSpPr>
          <p:nvPr>
            <p:ph type="dt" sz="half" idx="10"/>
          </p:nvPr>
        </p:nvSpPr>
        <p:spPr/>
        <p:txBody>
          <a:bodyPr/>
          <a:lstStyle/>
          <a:p>
            <a:fld id="{0A6E0AFA-C642-4C9F-A325-08CEB7020C49}" type="datetime1">
              <a:rPr lang="en-US" smtClean="0"/>
              <a:t>3/29/2022</a:t>
            </a:fld>
            <a:endParaRPr lang="en-US" dirty="0"/>
          </a:p>
        </p:txBody>
      </p:sp>
      <p:sp>
        <p:nvSpPr>
          <p:cNvPr id="5" name="Footer Placeholder 4">
            <a:extLst>
              <a:ext uri="{FF2B5EF4-FFF2-40B4-BE49-F238E27FC236}">
                <a16:creationId xmlns:a16="http://schemas.microsoft.com/office/drawing/2014/main" id="{26FAD960-36F4-435B-ACD8-BE143E9DB9E4}"/>
              </a:ext>
            </a:extLst>
          </p:cNvPr>
          <p:cNvSpPr>
            <a:spLocks noGrp="1"/>
          </p:cNvSpPr>
          <p:nvPr>
            <p:ph type="ftr" sz="quarter" idx="11"/>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499C67A2-91D9-4CEF-8ED6-19FF128DA50E}"/>
              </a:ext>
            </a:extLst>
          </p:cNvPr>
          <p:cNvSpPr>
            <a:spLocks noGrp="1"/>
          </p:cNvSpPr>
          <p:nvPr>
            <p:ph type="sldNum" sz="quarter" idx="12"/>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15</a:t>
            </a:fld>
            <a:endParaRPr lang="en-US" dirty="0">
              <a:solidFill>
                <a:srgbClr val="4D4D4D"/>
              </a:solidFill>
            </a:endParaRPr>
          </a:p>
        </p:txBody>
      </p:sp>
    </p:spTree>
    <p:extLst>
      <p:ext uri="{BB962C8B-B14F-4D97-AF65-F5344CB8AC3E}">
        <p14:creationId xmlns:p14="http://schemas.microsoft.com/office/powerpoint/2010/main" val="4190020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24022A40-E8C7-49B7-B608-02C56F53A03B}"/>
              </a:ext>
            </a:extLst>
          </p:cNvPr>
          <p:cNvSpPr>
            <a:spLocks noGrp="1"/>
          </p:cNvSpPr>
          <p:nvPr>
            <p:ph type="subTitle" idx="13"/>
          </p:nvPr>
        </p:nvSpPr>
        <p:spPr/>
        <p:txBody>
          <a:bodyPr/>
          <a:lstStyle/>
          <a:p>
            <a:endParaRPr lang="en-US" dirty="0"/>
          </a:p>
        </p:txBody>
      </p:sp>
      <p:sp>
        <p:nvSpPr>
          <p:cNvPr id="3" name="Title 2">
            <a:extLst>
              <a:ext uri="{FF2B5EF4-FFF2-40B4-BE49-F238E27FC236}">
                <a16:creationId xmlns:a16="http://schemas.microsoft.com/office/drawing/2014/main" id="{B36F1117-8E01-4A9D-AF21-65A53657FF97}"/>
              </a:ext>
            </a:extLst>
          </p:cNvPr>
          <p:cNvSpPr>
            <a:spLocks noGrp="1"/>
          </p:cNvSpPr>
          <p:nvPr>
            <p:ph type="title"/>
          </p:nvPr>
        </p:nvSpPr>
        <p:spPr/>
        <p:txBody>
          <a:bodyPr/>
          <a:lstStyle/>
          <a:p>
            <a:r>
              <a:rPr lang="en-US" dirty="0"/>
              <a:t>Abbreviations</a:t>
            </a:r>
          </a:p>
        </p:txBody>
      </p:sp>
      <p:sp>
        <p:nvSpPr>
          <p:cNvPr id="4" name="Date Placeholder 3">
            <a:extLst>
              <a:ext uri="{FF2B5EF4-FFF2-40B4-BE49-F238E27FC236}">
                <a16:creationId xmlns:a16="http://schemas.microsoft.com/office/drawing/2014/main" id="{3D7E7EA5-2B20-4394-B13E-57D725F2393B}"/>
              </a:ext>
            </a:extLst>
          </p:cNvPr>
          <p:cNvSpPr>
            <a:spLocks noGrp="1"/>
          </p:cNvSpPr>
          <p:nvPr>
            <p:ph type="dt" sz="half" idx="15"/>
          </p:nvPr>
        </p:nvSpPr>
        <p:spPr/>
        <p:txBody>
          <a:bodyPr/>
          <a:lstStyle/>
          <a:p>
            <a:fld id="{612498F2-88A0-4720-A118-2A97A588577A}" type="datetime1">
              <a:rPr lang="en-US" smtClean="0"/>
              <a:t>3/29/2022</a:t>
            </a:fld>
            <a:endParaRPr lang="en-US" dirty="0"/>
          </a:p>
        </p:txBody>
      </p:sp>
      <p:sp>
        <p:nvSpPr>
          <p:cNvPr id="5" name="Footer Placeholder 4">
            <a:extLst>
              <a:ext uri="{FF2B5EF4-FFF2-40B4-BE49-F238E27FC236}">
                <a16:creationId xmlns:a16="http://schemas.microsoft.com/office/drawing/2014/main" id="{3D1AF664-28A8-45AC-A305-13AE75C60DFF}"/>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3478E6BE-5951-4DED-A13C-7FCE6947B9C9}"/>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16</a:t>
            </a:fld>
            <a:endParaRPr lang="en-US" dirty="0">
              <a:solidFill>
                <a:srgbClr val="4D4D4D"/>
              </a:solidFill>
            </a:endParaRPr>
          </a:p>
        </p:txBody>
      </p:sp>
      <p:graphicFrame>
        <p:nvGraphicFramePr>
          <p:cNvPr id="10" name="Content Placeholder 9">
            <a:extLst>
              <a:ext uri="{FF2B5EF4-FFF2-40B4-BE49-F238E27FC236}">
                <a16:creationId xmlns:a16="http://schemas.microsoft.com/office/drawing/2014/main" id="{633A9AFB-CDE4-496A-B79D-50AC037814EE}"/>
              </a:ext>
            </a:extLst>
          </p:cNvPr>
          <p:cNvGraphicFramePr>
            <a:graphicFrameLocks noGrp="1"/>
          </p:cNvGraphicFramePr>
          <p:nvPr>
            <p:ph sz="quarter" idx="4294967295"/>
            <p:extLst>
              <p:ext uri="{D42A27DB-BD31-4B8C-83A1-F6EECF244321}">
                <p14:modId xmlns:p14="http://schemas.microsoft.com/office/powerpoint/2010/main" val="1204989348"/>
              </p:ext>
            </p:extLst>
          </p:nvPr>
        </p:nvGraphicFramePr>
        <p:xfrm>
          <a:off x="810417" y="2455863"/>
          <a:ext cx="10799764" cy="2595880"/>
        </p:xfrm>
        <a:graphic>
          <a:graphicData uri="http://schemas.openxmlformats.org/drawingml/2006/table">
            <a:tbl>
              <a:tblPr firstRow="1" bandRow="1">
                <a:tableStyleId>{3B4B98B0-60AC-42C2-AFA5-B58CD77FA1E5}</a:tableStyleId>
              </a:tblPr>
              <a:tblGrid>
                <a:gridCol w="5399882">
                  <a:extLst>
                    <a:ext uri="{9D8B030D-6E8A-4147-A177-3AD203B41FA5}">
                      <a16:colId xmlns:a16="http://schemas.microsoft.com/office/drawing/2014/main" val="1352869365"/>
                    </a:ext>
                  </a:extLst>
                </a:gridCol>
                <a:gridCol w="5399882">
                  <a:extLst>
                    <a:ext uri="{9D8B030D-6E8A-4147-A177-3AD203B41FA5}">
                      <a16:colId xmlns:a16="http://schemas.microsoft.com/office/drawing/2014/main" val="525440740"/>
                    </a:ext>
                  </a:extLst>
                </a:gridCol>
              </a:tblGrid>
              <a:tr h="370840">
                <a:tc>
                  <a:txBody>
                    <a:bodyPr/>
                    <a:lstStyle/>
                    <a:p>
                      <a:r>
                        <a:rPr lang="en-US" b="0" dirty="0"/>
                        <a:t>R&amp;R </a:t>
                      </a:r>
                    </a:p>
                  </a:txBody>
                  <a:tcPr/>
                </a:tc>
                <a:tc>
                  <a:txBody>
                    <a:bodyPr/>
                    <a:lstStyle/>
                    <a:p>
                      <a:r>
                        <a:rPr lang="en-US" b="0" dirty="0"/>
                        <a:t>Recruitment and Retention</a:t>
                      </a:r>
                    </a:p>
                  </a:txBody>
                  <a:tcPr/>
                </a:tc>
                <a:extLst>
                  <a:ext uri="{0D108BD9-81ED-4DB2-BD59-A6C34878D82A}">
                    <a16:rowId xmlns:a16="http://schemas.microsoft.com/office/drawing/2014/main" val="790735004"/>
                  </a:ext>
                </a:extLst>
              </a:tr>
              <a:tr h="370840">
                <a:tc>
                  <a:txBody>
                    <a:bodyPr/>
                    <a:lstStyle/>
                    <a:p>
                      <a:r>
                        <a:rPr lang="en-US" dirty="0"/>
                        <a:t>CLM</a:t>
                      </a:r>
                    </a:p>
                  </a:txBody>
                  <a:tcPr/>
                </a:tc>
                <a:tc>
                  <a:txBody>
                    <a:bodyPr/>
                    <a:lstStyle/>
                    <a:p>
                      <a:r>
                        <a:rPr lang="en-US" dirty="0"/>
                        <a:t>Country Lead Monitor</a:t>
                      </a:r>
                    </a:p>
                  </a:txBody>
                  <a:tcPr/>
                </a:tc>
                <a:extLst>
                  <a:ext uri="{0D108BD9-81ED-4DB2-BD59-A6C34878D82A}">
                    <a16:rowId xmlns:a16="http://schemas.microsoft.com/office/drawing/2014/main" val="462952041"/>
                  </a:ext>
                </a:extLst>
              </a:tr>
              <a:tr h="370840">
                <a:tc>
                  <a:txBody>
                    <a:bodyPr/>
                    <a:lstStyle/>
                    <a:p>
                      <a:r>
                        <a:rPr lang="en-US" dirty="0"/>
                        <a:t>KOM</a:t>
                      </a:r>
                    </a:p>
                  </a:txBody>
                  <a:tcPr/>
                </a:tc>
                <a:tc>
                  <a:txBody>
                    <a:bodyPr/>
                    <a:lstStyle/>
                    <a:p>
                      <a:r>
                        <a:rPr lang="en-US" dirty="0"/>
                        <a:t>Kick Off Meeting</a:t>
                      </a:r>
                    </a:p>
                  </a:txBody>
                  <a:tcPr/>
                </a:tc>
                <a:extLst>
                  <a:ext uri="{0D108BD9-81ED-4DB2-BD59-A6C34878D82A}">
                    <a16:rowId xmlns:a16="http://schemas.microsoft.com/office/drawing/2014/main" val="727788586"/>
                  </a:ext>
                </a:extLst>
              </a:tr>
              <a:tr h="370840">
                <a:tc>
                  <a:txBody>
                    <a:bodyPr/>
                    <a:lstStyle/>
                    <a:p>
                      <a:r>
                        <a:rPr lang="en-US" dirty="0"/>
                        <a:t>FTP</a:t>
                      </a:r>
                    </a:p>
                  </a:txBody>
                  <a:tcPr/>
                </a:tc>
                <a:tc>
                  <a:txBody>
                    <a:bodyPr/>
                    <a:lstStyle/>
                    <a:p>
                      <a:r>
                        <a:rPr lang="en-US" dirty="0"/>
                        <a:t>File Transfer Protocol</a:t>
                      </a:r>
                    </a:p>
                  </a:txBody>
                  <a:tcPr/>
                </a:tc>
                <a:extLst>
                  <a:ext uri="{0D108BD9-81ED-4DB2-BD59-A6C34878D82A}">
                    <a16:rowId xmlns:a16="http://schemas.microsoft.com/office/drawing/2014/main" val="1430628491"/>
                  </a:ext>
                </a:extLst>
              </a:tr>
              <a:tr h="370840">
                <a:tc>
                  <a:txBody>
                    <a:bodyPr/>
                    <a:lstStyle/>
                    <a:p>
                      <a:r>
                        <a:rPr lang="en-US" dirty="0"/>
                        <a:t>ERC</a:t>
                      </a:r>
                    </a:p>
                  </a:txBody>
                  <a:tcPr/>
                </a:tc>
                <a:tc>
                  <a:txBody>
                    <a:bodyPr/>
                    <a:lstStyle/>
                    <a:p>
                      <a:r>
                        <a:rPr lang="en-US" dirty="0"/>
                        <a:t>Ethics Review Committee</a:t>
                      </a:r>
                    </a:p>
                  </a:txBody>
                  <a:tcPr/>
                </a:tc>
                <a:extLst>
                  <a:ext uri="{0D108BD9-81ED-4DB2-BD59-A6C34878D82A}">
                    <a16:rowId xmlns:a16="http://schemas.microsoft.com/office/drawing/2014/main" val="4242261580"/>
                  </a:ext>
                </a:extLst>
              </a:tr>
              <a:tr h="370840">
                <a:tc>
                  <a:txBody>
                    <a:bodyPr/>
                    <a:lstStyle/>
                    <a:p>
                      <a:r>
                        <a:rPr lang="en-US" dirty="0"/>
                        <a:t>DTP</a:t>
                      </a:r>
                    </a:p>
                  </a:txBody>
                  <a:tcPr/>
                </a:tc>
                <a:tc>
                  <a:txBody>
                    <a:bodyPr/>
                    <a:lstStyle/>
                    <a:p>
                      <a:r>
                        <a:rPr lang="en-US" dirty="0"/>
                        <a:t>Desk Top Publishing</a:t>
                      </a:r>
                    </a:p>
                  </a:txBody>
                  <a:tcPr/>
                </a:tc>
                <a:extLst>
                  <a:ext uri="{0D108BD9-81ED-4DB2-BD59-A6C34878D82A}">
                    <a16:rowId xmlns:a16="http://schemas.microsoft.com/office/drawing/2014/main" val="2279241575"/>
                  </a:ext>
                </a:extLst>
              </a:tr>
              <a:tr h="370840">
                <a:tc>
                  <a:txBody>
                    <a:bodyPr/>
                    <a:lstStyle/>
                    <a:p>
                      <a:r>
                        <a:rPr lang="en-US" dirty="0"/>
                        <a:t>LMR</a:t>
                      </a:r>
                    </a:p>
                  </a:txBody>
                  <a:tcPr/>
                </a:tc>
                <a:tc>
                  <a:txBody>
                    <a:bodyPr/>
                    <a:lstStyle/>
                    <a:p>
                      <a:r>
                        <a:rPr lang="en-US" dirty="0"/>
                        <a:t>Legal, Medical, Regulatory</a:t>
                      </a:r>
                    </a:p>
                  </a:txBody>
                  <a:tcPr/>
                </a:tc>
                <a:extLst>
                  <a:ext uri="{0D108BD9-81ED-4DB2-BD59-A6C34878D82A}">
                    <a16:rowId xmlns:a16="http://schemas.microsoft.com/office/drawing/2014/main" val="2872673412"/>
                  </a:ext>
                </a:extLst>
              </a:tr>
            </a:tbl>
          </a:graphicData>
        </a:graphic>
      </p:graphicFrame>
    </p:spTree>
    <p:extLst>
      <p:ext uri="{BB962C8B-B14F-4D97-AF65-F5344CB8AC3E}">
        <p14:creationId xmlns:p14="http://schemas.microsoft.com/office/powerpoint/2010/main" val="3548918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A70A5E-F278-485A-B6A7-0BDA5E4C7F2E}"/>
              </a:ext>
            </a:extLst>
          </p:cNvPr>
          <p:cNvSpPr>
            <a:spLocks noGrp="1"/>
          </p:cNvSpPr>
          <p:nvPr>
            <p:ph type="title"/>
          </p:nvPr>
        </p:nvSpPr>
        <p:spPr/>
        <p:txBody>
          <a:bodyPr/>
          <a:lstStyle/>
          <a:p>
            <a:r>
              <a:rPr lang="en-US" dirty="0"/>
              <a:t>English Core Localization Friendly Recommendations</a:t>
            </a:r>
          </a:p>
        </p:txBody>
      </p:sp>
      <p:sp>
        <p:nvSpPr>
          <p:cNvPr id="4" name="Text Placeholder 3">
            <a:extLst>
              <a:ext uri="{FF2B5EF4-FFF2-40B4-BE49-F238E27FC236}">
                <a16:creationId xmlns:a16="http://schemas.microsoft.com/office/drawing/2014/main" id="{36E2F01D-F194-40D1-B099-8E6A0D4DDD09}"/>
              </a:ext>
            </a:extLst>
          </p:cNvPr>
          <p:cNvSpPr>
            <a:spLocks noGrp="1"/>
          </p:cNvSpPr>
          <p:nvPr>
            <p:ph type="body" sz="quarter" idx="14"/>
          </p:nvPr>
        </p:nvSpPr>
        <p:spPr/>
        <p:txBody>
          <a:bodyPr/>
          <a:lstStyle/>
          <a:p>
            <a:pPr marL="285750" indent="-285750">
              <a:buFont typeface="Wingdings" panose="05000000000000000000" pitchFamily="2" charset="2"/>
              <a:buChar char="q"/>
            </a:pPr>
            <a:r>
              <a:rPr lang="en-US" dirty="0"/>
              <a:t>Avoid terms or expressions that only apply in English (US)</a:t>
            </a:r>
          </a:p>
          <a:p>
            <a:pPr marL="285750" indent="-285750">
              <a:buFont typeface="Wingdings" panose="05000000000000000000" pitchFamily="2" charset="2"/>
              <a:buChar char="q"/>
            </a:pPr>
            <a:r>
              <a:rPr lang="en-US" dirty="0"/>
              <a:t>Ensure names of games, apps, etc. are appropriate for local markets</a:t>
            </a:r>
          </a:p>
          <a:p>
            <a:pPr marL="285750" indent="-285750">
              <a:buFont typeface="Wingdings" panose="05000000000000000000" pitchFamily="2" charset="2"/>
              <a:buChar char="q"/>
            </a:pPr>
            <a:r>
              <a:rPr lang="en-US" dirty="0"/>
              <a:t>Keep target audience in mind:  formal and informal, gender-specific (when possible)</a:t>
            </a:r>
          </a:p>
          <a:p>
            <a:pPr marL="555750" lvl="1" indent="-285750">
              <a:buFont typeface="Wingdings" panose="05000000000000000000" pitchFamily="2" charset="2"/>
              <a:buChar char="q"/>
            </a:pPr>
            <a:r>
              <a:rPr lang="en-US" dirty="0"/>
              <a:t>(Example:  </a:t>
            </a:r>
            <a:r>
              <a:rPr lang="en-US" sz="1800" dirty="0">
                <a:effectLst/>
                <a:latin typeface="Calibri" panose="020F0502020204030204" pitchFamily="34" charset="0"/>
                <a:ea typeface="Calibri" panose="020F0502020204030204" pitchFamily="34" charset="0"/>
              </a:rPr>
              <a:t>avoid files that address both, children and adults. This causes grammatical issues and often extremely complicated and unnatural sentences due to many languages not only using different genders, but also formal and informal ways of addressing the readers)</a:t>
            </a:r>
            <a:endParaRPr lang="en-US" dirty="0"/>
          </a:p>
          <a:p>
            <a:pPr marL="285750" indent="-285750">
              <a:buFont typeface="Wingdings" panose="05000000000000000000" pitchFamily="2" charset="2"/>
              <a:buChar char="q"/>
            </a:pPr>
            <a:endParaRPr lang="en-US" dirty="0"/>
          </a:p>
        </p:txBody>
      </p:sp>
      <p:sp>
        <p:nvSpPr>
          <p:cNvPr id="5" name="Date Placeholder 4">
            <a:extLst>
              <a:ext uri="{FF2B5EF4-FFF2-40B4-BE49-F238E27FC236}">
                <a16:creationId xmlns:a16="http://schemas.microsoft.com/office/drawing/2014/main" id="{44184CE5-3A91-40CA-A732-718626A47031}"/>
              </a:ext>
            </a:extLst>
          </p:cNvPr>
          <p:cNvSpPr>
            <a:spLocks noGrp="1"/>
          </p:cNvSpPr>
          <p:nvPr>
            <p:ph type="dt" sz="half" idx="15"/>
          </p:nvPr>
        </p:nvSpPr>
        <p:spPr/>
        <p:txBody>
          <a:bodyPr/>
          <a:lstStyle/>
          <a:p>
            <a:fld id="{0FA2976F-2B92-4C51-9B4B-4B3B4BD4D871}" type="datetime1">
              <a:rPr lang="en-US" smtClean="0"/>
              <a:t>3/29/2022</a:t>
            </a:fld>
            <a:endParaRPr lang="en-US" dirty="0"/>
          </a:p>
        </p:txBody>
      </p:sp>
      <p:sp>
        <p:nvSpPr>
          <p:cNvPr id="6" name="Footer Placeholder 5">
            <a:extLst>
              <a:ext uri="{FF2B5EF4-FFF2-40B4-BE49-F238E27FC236}">
                <a16:creationId xmlns:a16="http://schemas.microsoft.com/office/drawing/2014/main" id="{736EA554-DD6F-40FC-989C-8EBD5362F2BC}"/>
              </a:ext>
            </a:extLst>
          </p:cNvPr>
          <p:cNvSpPr>
            <a:spLocks noGrp="1"/>
          </p:cNvSpPr>
          <p:nvPr>
            <p:ph type="ftr" sz="quarter" idx="16"/>
          </p:nvPr>
        </p:nvSpPr>
        <p:spPr/>
        <p:txBody>
          <a:bodyPr/>
          <a:lstStyle/>
          <a:p>
            <a:r>
              <a:rPr lang="en-US" dirty="0"/>
              <a:t>Patient Recruitment and Retention Team (as of May20)</a:t>
            </a:r>
          </a:p>
        </p:txBody>
      </p:sp>
      <p:sp>
        <p:nvSpPr>
          <p:cNvPr id="7" name="Slide Number Placeholder 6">
            <a:extLst>
              <a:ext uri="{FF2B5EF4-FFF2-40B4-BE49-F238E27FC236}">
                <a16:creationId xmlns:a16="http://schemas.microsoft.com/office/drawing/2014/main" id="{7F7B6367-D39F-42B5-9DD3-8C24CF2E5A7C}"/>
              </a:ext>
            </a:extLst>
          </p:cNvPr>
          <p:cNvSpPr>
            <a:spLocks noGrp="1"/>
          </p:cNvSpPr>
          <p:nvPr>
            <p:ph type="sldNum" sz="quarter" idx="17"/>
          </p:nvPr>
        </p:nvSpPr>
        <p:spPr/>
        <p:txBody>
          <a:bodyPr/>
          <a:lstStyle/>
          <a:p>
            <a:fld id="{EEAD9179-7A6B-4268-BEB2-F3B8EB06115B}" type="slidenum">
              <a:rPr lang="en-US" smtClean="0"/>
              <a:pPr/>
              <a:t>17</a:t>
            </a:fld>
            <a:endParaRPr lang="en-US" dirty="0"/>
          </a:p>
        </p:txBody>
      </p:sp>
    </p:spTree>
    <p:extLst>
      <p:ext uri="{BB962C8B-B14F-4D97-AF65-F5344CB8AC3E}">
        <p14:creationId xmlns:p14="http://schemas.microsoft.com/office/powerpoint/2010/main" val="112354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A70A5E-F278-485A-B6A7-0BDA5E4C7F2E}"/>
              </a:ext>
            </a:extLst>
          </p:cNvPr>
          <p:cNvSpPr>
            <a:spLocks noGrp="1"/>
          </p:cNvSpPr>
          <p:nvPr>
            <p:ph type="title"/>
          </p:nvPr>
        </p:nvSpPr>
        <p:spPr/>
        <p:txBody>
          <a:bodyPr/>
          <a:lstStyle/>
          <a:p>
            <a:r>
              <a:rPr lang="en-US" dirty="0"/>
              <a:t>Bayer US LMR Guidance</a:t>
            </a:r>
          </a:p>
        </p:txBody>
      </p:sp>
      <p:sp>
        <p:nvSpPr>
          <p:cNvPr id="4" name="Text Placeholder 3">
            <a:extLst>
              <a:ext uri="{FF2B5EF4-FFF2-40B4-BE49-F238E27FC236}">
                <a16:creationId xmlns:a16="http://schemas.microsoft.com/office/drawing/2014/main" id="{36E2F01D-F194-40D1-B099-8E6A0D4DDD09}"/>
              </a:ext>
            </a:extLst>
          </p:cNvPr>
          <p:cNvSpPr>
            <a:spLocks noGrp="1"/>
          </p:cNvSpPr>
          <p:nvPr>
            <p:ph type="body" sz="quarter" idx="14"/>
          </p:nvPr>
        </p:nvSpPr>
        <p:spPr>
          <a:xfrm>
            <a:off x="323850" y="1596176"/>
            <a:ext cx="11456431" cy="4752000"/>
          </a:xfrm>
        </p:spPr>
        <p:txBody>
          <a:bodyPr/>
          <a:lstStyle/>
          <a:p>
            <a:pPr marL="285750" indent="-285750">
              <a:buFont typeface="Wingdings" panose="05000000000000000000" pitchFamily="2" charset="2"/>
              <a:buChar char="q"/>
            </a:pPr>
            <a:r>
              <a:rPr lang="en-US" dirty="0"/>
              <a:t>Use of Mechanism of Action (MoA)</a:t>
            </a:r>
          </a:p>
          <a:p>
            <a:pPr marL="555750" lvl="1" indent="-285750">
              <a:buFont typeface="Arial" panose="020B0604020202020204" pitchFamily="34" charset="0"/>
              <a:buChar char="•"/>
            </a:pPr>
            <a:r>
              <a:rPr lang="en-US" dirty="0"/>
              <a:t>Patient Facing pre consent materials:  generally, not permissible to include information about compound mechanism of action as it could imply a known MoA for an investigational study</a:t>
            </a:r>
          </a:p>
          <a:p>
            <a:pPr marL="1095750" lvl="3" indent="-285750">
              <a:buFont typeface="Agency FB" panose="020B0503020202020204" pitchFamily="34" charset="0"/>
              <a:buChar char="−"/>
            </a:pPr>
            <a:r>
              <a:rPr lang="en-US" dirty="0"/>
              <a:t>Can include information about mechanism of disease</a:t>
            </a:r>
          </a:p>
          <a:p>
            <a:pPr marL="555750" lvl="1" indent="-285750">
              <a:buFont typeface="Arial" panose="020B0604020202020204" pitchFamily="34" charset="0"/>
              <a:buChar char="•"/>
            </a:pPr>
            <a:r>
              <a:rPr lang="en-US" dirty="0"/>
              <a:t>Site facing materials:  generally,  more flexibility to include MoA information but must be done at the appropriate level</a:t>
            </a:r>
          </a:p>
          <a:p>
            <a:pPr marL="285750" indent="-285750">
              <a:buFont typeface="Wingdings" panose="05000000000000000000" pitchFamily="2" charset="2"/>
              <a:buChar char="q"/>
            </a:pPr>
            <a:r>
              <a:rPr lang="en-US" dirty="0"/>
              <a:t>Use of Compound Name:</a:t>
            </a:r>
          </a:p>
          <a:p>
            <a:pPr marL="555750" lvl="1" indent="-285750">
              <a:buFont typeface="Arial" panose="020B0604020202020204" pitchFamily="34" charset="0"/>
              <a:buChar char="•"/>
            </a:pPr>
            <a:r>
              <a:rPr lang="en-US" dirty="0"/>
              <a:t>Patient Facing pre consent materials:  generally, not recommended to include the compound name.  However, if referenced must include ‘investigational product in this population’ each time referenced</a:t>
            </a:r>
          </a:p>
          <a:p>
            <a:pPr marL="555750" lvl="1" indent="-285750">
              <a:buFont typeface="Arial" panose="020B0604020202020204" pitchFamily="34" charset="0"/>
              <a:buChar char="•"/>
            </a:pPr>
            <a:r>
              <a:rPr lang="en-US" dirty="0"/>
              <a:t>Site facing materials:  generally,  more flexibility to include compound name.  Conditional language ‘investigational product in this population’ may only be needed for initial reference.</a:t>
            </a:r>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p:txBody>
      </p:sp>
      <p:sp>
        <p:nvSpPr>
          <p:cNvPr id="5" name="Date Placeholder 4">
            <a:extLst>
              <a:ext uri="{FF2B5EF4-FFF2-40B4-BE49-F238E27FC236}">
                <a16:creationId xmlns:a16="http://schemas.microsoft.com/office/drawing/2014/main" id="{44184CE5-3A91-40CA-A732-718626A47031}"/>
              </a:ext>
            </a:extLst>
          </p:cNvPr>
          <p:cNvSpPr>
            <a:spLocks noGrp="1"/>
          </p:cNvSpPr>
          <p:nvPr>
            <p:ph type="dt" sz="half" idx="15"/>
          </p:nvPr>
        </p:nvSpPr>
        <p:spPr/>
        <p:txBody>
          <a:bodyPr/>
          <a:lstStyle/>
          <a:p>
            <a:fld id="{0FA2976F-2B92-4C51-9B4B-4B3B4BD4D871}" type="datetime1">
              <a:rPr lang="en-US" smtClean="0"/>
              <a:t>3/29/2022</a:t>
            </a:fld>
            <a:endParaRPr lang="en-US" dirty="0"/>
          </a:p>
        </p:txBody>
      </p:sp>
      <p:sp>
        <p:nvSpPr>
          <p:cNvPr id="6" name="Footer Placeholder 5">
            <a:extLst>
              <a:ext uri="{FF2B5EF4-FFF2-40B4-BE49-F238E27FC236}">
                <a16:creationId xmlns:a16="http://schemas.microsoft.com/office/drawing/2014/main" id="{736EA554-DD6F-40FC-989C-8EBD5362F2BC}"/>
              </a:ext>
            </a:extLst>
          </p:cNvPr>
          <p:cNvSpPr>
            <a:spLocks noGrp="1"/>
          </p:cNvSpPr>
          <p:nvPr>
            <p:ph type="ftr" sz="quarter" idx="16"/>
          </p:nvPr>
        </p:nvSpPr>
        <p:spPr/>
        <p:txBody>
          <a:bodyPr/>
          <a:lstStyle/>
          <a:p>
            <a:r>
              <a:rPr lang="en-US" dirty="0"/>
              <a:t>Patient Recruitment and Retention Team (as of May20)</a:t>
            </a:r>
          </a:p>
        </p:txBody>
      </p:sp>
      <p:sp>
        <p:nvSpPr>
          <p:cNvPr id="7" name="Slide Number Placeholder 6">
            <a:extLst>
              <a:ext uri="{FF2B5EF4-FFF2-40B4-BE49-F238E27FC236}">
                <a16:creationId xmlns:a16="http://schemas.microsoft.com/office/drawing/2014/main" id="{7F7B6367-D39F-42B5-9DD3-8C24CF2E5A7C}"/>
              </a:ext>
            </a:extLst>
          </p:cNvPr>
          <p:cNvSpPr>
            <a:spLocks noGrp="1"/>
          </p:cNvSpPr>
          <p:nvPr>
            <p:ph type="sldNum" sz="quarter" idx="17"/>
          </p:nvPr>
        </p:nvSpPr>
        <p:spPr/>
        <p:txBody>
          <a:bodyPr/>
          <a:lstStyle/>
          <a:p>
            <a:fld id="{EEAD9179-7A6B-4268-BEB2-F3B8EB06115B}" type="slidenum">
              <a:rPr lang="en-US" smtClean="0"/>
              <a:pPr/>
              <a:t>18</a:t>
            </a:fld>
            <a:endParaRPr lang="en-US" dirty="0"/>
          </a:p>
        </p:txBody>
      </p:sp>
    </p:spTree>
    <p:extLst>
      <p:ext uri="{BB962C8B-B14F-4D97-AF65-F5344CB8AC3E}">
        <p14:creationId xmlns:p14="http://schemas.microsoft.com/office/powerpoint/2010/main" val="67966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F506596E-B939-4130-AB2A-75DDCA4948BC}"/>
              </a:ext>
            </a:extLst>
          </p:cNvPr>
          <p:cNvSpPr>
            <a:spLocks noGrp="1"/>
          </p:cNvSpPr>
          <p:nvPr>
            <p:ph type="subTitle" idx="13"/>
          </p:nvPr>
        </p:nvSpPr>
        <p:spPr/>
        <p:txBody>
          <a:bodyPr/>
          <a:lstStyle/>
          <a:p>
            <a:endParaRPr lang="en-US" dirty="0"/>
          </a:p>
        </p:txBody>
      </p:sp>
      <p:sp>
        <p:nvSpPr>
          <p:cNvPr id="3" name="Title 2">
            <a:extLst>
              <a:ext uri="{FF2B5EF4-FFF2-40B4-BE49-F238E27FC236}">
                <a16:creationId xmlns:a16="http://schemas.microsoft.com/office/drawing/2014/main" id="{61BC7300-25AC-4690-8E17-B6AC2BA2B44F}"/>
              </a:ext>
            </a:extLst>
          </p:cNvPr>
          <p:cNvSpPr>
            <a:spLocks noGrp="1"/>
          </p:cNvSpPr>
          <p:nvPr>
            <p:ph type="title"/>
          </p:nvPr>
        </p:nvSpPr>
        <p:spPr/>
        <p:txBody>
          <a:bodyPr/>
          <a:lstStyle/>
          <a:p>
            <a:r>
              <a:rPr lang="en-US" dirty="0"/>
              <a:t>HHG Standard Specifications- Rate Card</a:t>
            </a:r>
          </a:p>
        </p:txBody>
      </p:sp>
      <p:sp>
        <p:nvSpPr>
          <p:cNvPr id="4" name="Date Placeholder 3">
            <a:extLst>
              <a:ext uri="{FF2B5EF4-FFF2-40B4-BE49-F238E27FC236}">
                <a16:creationId xmlns:a16="http://schemas.microsoft.com/office/drawing/2014/main" id="{B5B03D63-7C91-4D9F-8C2C-D1B0444E7602}"/>
              </a:ext>
            </a:extLst>
          </p:cNvPr>
          <p:cNvSpPr>
            <a:spLocks noGrp="1"/>
          </p:cNvSpPr>
          <p:nvPr>
            <p:ph type="dt" sz="half" idx="15"/>
          </p:nvPr>
        </p:nvSpPr>
        <p:spPr/>
        <p:txBody>
          <a:bodyPr/>
          <a:lstStyle/>
          <a:p>
            <a:fld id="{6EE7BD0F-A77C-44D0-A621-F09418937C91}" type="datetime1">
              <a:rPr lang="en-US" smtClean="0"/>
              <a:t>3/29/2022</a:t>
            </a:fld>
            <a:endParaRPr lang="en-US" dirty="0"/>
          </a:p>
        </p:txBody>
      </p:sp>
      <p:sp>
        <p:nvSpPr>
          <p:cNvPr id="5" name="Footer Placeholder 4">
            <a:extLst>
              <a:ext uri="{FF2B5EF4-FFF2-40B4-BE49-F238E27FC236}">
                <a16:creationId xmlns:a16="http://schemas.microsoft.com/office/drawing/2014/main" id="{8D8B4C72-686D-4455-BB9E-31BFD7183B3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FC42031E-3350-46C4-B60A-488FF5AA7744}"/>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19</a:t>
            </a:fld>
            <a:endParaRPr lang="en-US" dirty="0">
              <a:solidFill>
                <a:srgbClr val="4D4D4D"/>
              </a:solidFill>
            </a:endParaRPr>
          </a:p>
        </p:txBody>
      </p:sp>
      <p:graphicFrame>
        <p:nvGraphicFramePr>
          <p:cNvPr id="9" name="Content Placeholder 8">
            <a:extLst>
              <a:ext uri="{FF2B5EF4-FFF2-40B4-BE49-F238E27FC236}">
                <a16:creationId xmlns:a16="http://schemas.microsoft.com/office/drawing/2014/main" id="{D474CB38-86DB-4934-B888-D1797522D32E}"/>
              </a:ext>
            </a:extLst>
          </p:cNvPr>
          <p:cNvGraphicFramePr>
            <a:graphicFrameLocks noGrp="1" noChangeAspect="1"/>
          </p:cNvGraphicFramePr>
          <p:nvPr>
            <p:ph sz="quarter" idx="4294967295"/>
            <p:extLst>
              <p:ext uri="{D42A27DB-BD31-4B8C-83A1-F6EECF244321}">
                <p14:modId xmlns:p14="http://schemas.microsoft.com/office/powerpoint/2010/main" val="3675953071"/>
              </p:ext>
            </p:extLst>
          </p:nvPr>
        </p:nvGraphicFramePr>
        <p:xfrm>
          <a:off x="4124325" y="2508250"/>
          <a:ext cx="2951163" cy="2490788"/>
        </p:xfrm>
        <a:graphic>
          <a:graphicData uri="http://schemas.openxmlformats.org/presentationml/2006/ole">
            <mc:AlternateContent xmlns:mc="http://schemas.openxmlformats.org/markup-compatibility/2006">
              <mc:Choice xmlns:v="urn:schemas-microsoft-com:vml" Requires="v">
                <p:oleObj name="Acrobat Document" showAsIcon="1" r:id="rId2" imgW="914400" imgH="771480" progId="AcroExch.Document.DC">
                  <p:embed/>
                </p:oleObj>
              </mc:Choice>
              <mc:Fallback>
                <p:oleObj name="Acrobat Document" showAsIcon="1" r:id="rId2" imgW="914400" imgH="771480" progId="AcroExch.Document.DC">
                  <p:embed/>
                  <p:pic>
                    <p:nvPicPr>
                      <p:cNvPr id="9" name="Content Placeholder 8">
                        <a:extLst>
                          <a:ext uri="{FF2B5EF4-FFF2-40B4-BE49-F238E27FC236}">
                            <a16:creationId xmlns:a16="http://schemas.microsoft.com/office/drawing/2014/main" id="{D474CB38-86DB-4934-B888-D1797522D32E}"/>
                          </a:ext>
                        </a:extLst>
                      </p:cNvPr>
                      <p:cNvPicPr/>
                      <p:nvPr/>
                    </p:nvPicPr>
                    <p:blipFill>
                      <a:blip r:embed="rId3"/>
                      <a:stretch>
                        <a:fillRect/>
                      </a:stretch>
                    </p:blipFill>
                    <p:spPr>
                      <a:xfrm>
                        <a:off x="4124325" y="2508250"/>
                        <a:ext cx="2951163" cy="2490788"/>
                      </a:xfrm>
                      <a:prstGeom prst="rect">
                        <a:avLst/>
                      </a:prstGeom>
                    </p:spPr>
                  </p:pic>
                </p:oleObj>
              </mc:Fallback>
            </mc:AlternateContent>
          </a:graphicData>
        </a:graphic>
      </p:graphicFrame>
    </p:spTree>
    <p:extLst>
      <p:ext uri="{BB962C8B-B14F-4D97-AF65-F5344CB8AC3E}">
        <p14:creationId xmlns:p14="http://schemas.microsoft.com/office/powerpoint/2010/main" val="3251067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AGENDA</a:t>
            </a:r>
          </a:p>
        </p:txBody>
      </p:sp>
      <p:sp>
        <p:nvSpPr>
          <p:cNvPr id="13" name="Date Placeholder 12">
            <a:extLst>
              <a:ext uri="{FF2B5EF4-FFF2-40B4-BE49-F238E27FC236}">
                <a16:creationId xmlns:a16="http://schemas.microsoft.com/office/drawing/2014/main" id="{5DBBCAE8-1148-4A17-88ED-F52175B78EBA}"/>
              </a:ext>
            </a:extLst>
          </p:cNvPr>
          <p:cNvSpPr>
            <a:spLocks noGrp="1"/>
          </p:cNvSpPr>
          <p:nvPr>
            <p:ph type="dt" sz="half" idx="10"/>
          </p:nvPr>
        </p:nvSpPr>
        <p:spPr/>
        <p:txBody>
          <a:bodyPr/>
          <a:lstStyle/>
          <a:p>
            <a:fld id="{1CA9B2A2-D410-4051-BB1F-4AD6DAFF714B}" type="datetime1">
              <a:rPr lang="en-US" smtClean="0"/>
              <a:t>3/29/2022</a:t>
            </a:fld>
            <a:endParaRPr lang="en-US" dirty="0"/>
          </a:p>
        </p:txBody>
      </p:sp>
      <p:sp>
        <p:nvSpPr>
          <p:cNvPr id="14" name="Footer Placeholder 13">
            <a:extLst>
              <a:ext uri="{FF2B5EF4-FFF2-40B4-BE49-F238E27FC236}">
                <a16:creationId xmlns:a16="http://schemas.microsoft.com/office/drawing/2014/main" id="{9B95C324-3E5A-4B09-AEBA-763AAF6B9315}"/>
              </a:ext>
            </a:extLst>
          </p:cNvPr>
          <p:cNvSpPr>
            <a:spLocks noGrp="1"/>
          </p:cNvSpPr>
          <p:nvPr>
            <p:ph type="ftr" sz="quarter" idx="11"/>
          </p:nvPr>
        </p:nvSpPr>
        <p:spPr/>
        <p:txBody>
          <a:bodyPr/>
          <a:lstStyle/>
          <a:p>
            <a:r>
              <a:rPr lang="en-US" dirty="0"/>
              <a:t>R&amp;R External Vendor Collaboration (as of May2020)</a:t>
            </a:r>
          </a:p>
        </p:txBody>
      </p:sp>
      <p:sp>
        <p:nvSpPr>
          <p:cNvPr id="15" name="Slide Number Placeholder 14">
            <a:extLst>
              <a:ext uri="{FF2B5EF4-FFF2-40B4-BE49-F238E27FC236}">
                <a16:creationId xmlns:a16="http://schemas.microsoft.com/office/drawing/2014/main" id="{2AEA1968-F9BF-43B5-A7EF-7E00F9438D3D}"/>
              </a:ext>
            </a:extLst>
          </p:cNvPr>
          <p:cNvSpPr>
            <a:spLocks noGrp="1"/>
          </p:cNvSpPr>
          <p:nvPr>
            <p:ph type="sldNum" sz="quarter" idx="12"/>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a:t>
            </a:fld>
            <a:endParaRPr lang="en-US" dirty="0">
              <a:solidFill>
                <a:srgbClr val="4D4D4D"/>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450412071"/>
              </p:ext>
            </p:extLst>
          </p:nvPr>
        </p:nvGraphicFramePr>
        <p:xfrm>
          <a:off x="810184" y="2024431"/>
          <a:ext cx="10799997" cy="3934347"/>
        </p:xfrm>
        <a:graphic>
          <a:graphicData uri="http://schemas.openxmlformats.org/drawingml/2006/table">
            <a:tbl>
              <a:tblPr firstRow="1" bandRow="1">
                <a:tableStyleId>{3B4B98B0-60AC-42C2-AFA5-B58CD77FA1E5}</a:tableStyleId>
              </a:tblPr>
              <a:tblGrid>
                <a:gridCol w="8582141">
                  <a:extLst>
                    <a:ext uri="{9D8B030D-6E8A-4147-A177-3AD203B41FA5}">
                      <a16:colId xmlns:a16="http://schemas.microsoft.com/office/drawing/2014/main" val="20000"/>
                    </a:ext>
                  </a:extLst>
                </a:gridCol>
                <a:gridCol w="2217856">
                  <a:extLst>
                    <a:ext uri="{9D8B030D-6E8A-4147-A177-3AD203B41FA5}">
                      <a16:colId xmlns:a16="http://schemas.microsoft.com/office/drawing/2014/main" val="20001"/>
                    </a:ext>
                  </a:extLst>
                </a:gridCol>
              </a:tblGrid>
              <a:tr h="349059">
                <a:tc>
                  <a:txBody>
                    <a:bodyPr/>
                    <a:lstStyle/>
                    <a:p>
                      <a:pPr algn="ctr"/>
                      <a:r>
                        <a:rPr lang="en-US" sz="1600" dirty="0"/>
                        <a:t>Topics of Discussion</a:t>
                      </a:r>
                      <a:endParaRPr lang="en-US" sz="1600" dirty="0">
                        <a:latin typeface="Arial Narrow" panose="020B0606020202030204" pitchFamily="34" charset="0"/>
                      </a:endParaRPr>
                    </a:p>
                  </a:txBody>
                  <a:tcPr/>
                </a:tc>
                <a:tc>
                  <a:txBody>
                    <a:bodyPr/>
                    <a:lstStyle/>
                    <a:p>
                      <a:pPr algn="ctr"/>
                      <a:r>
                        <a:rPr lang="en-US" sz="1200" dirty="0"/>
                        <a:t>Slide Number</a:t>
                      </a:r>
                      <a:endParaRPr lang="en-US" sz="1200" dirty="0">
                        <a:latin typeface="Arial Narrow" panose="020B0606020202030204" pitchFamily="34" charset="0"/>
                      </a:endParaRPr>
                    </a:p>
                  </a:txBody>
                  <a:tcPr/>
                </a:tc>
                <a:extLst>
                  <a:ext uri="{0D108BD9-81ED-4DB2-BD59-A6C34878D82A}">
                    <a16:rowId xmlns:a16="http://schemas.microsoft.com/office/drawing/2014/main" val="10000"/>
                  </a:ext>
                </a:extLst>
              </a:tr>
              <a:tr h="401022">
                <a:tc>
                  <a:txBody>
                    <a:bodyPr/>
                    <a:lstStyle/>
                    <a:p>
                      <a:r>
                        <a:rPr lang="en-US" sz="2000" dirty="0"/>
                        <a:t>Key Stakeholders</a:t>
                      </a:r>
                      <a:endParaRPr lang="en-US" sz="2000" dirty="0">
                        <a:solidFill>
                          <a:schemeClr val="tx1"/>
                        </a:solidFill>
                        <a:latin typeface="Arial Narrow" panose="020B0606020202030204" pitchFamily="34" charset="0"/>
                      </a:endParaRPr>
                    </a:p>
                  </a:txBody>
                  <a:tcPr/>
                </a:tc>
                <a:tc>
                  <a:txBody>
                    <a:bodyPr/>
                    <a:lstStyle/>
                    <a:p>
                      <a:pPr algn="ctr"/>
                      <a:r>
                        <a:rPr lang="en-US" sz="2000" dirty="0"/>
                        <a:t>3</a:t>
                      </a:r>
                      <a:endParaRPr lang="en-US" sz="2000" dirty="0">
                        <a:latin typeface="Arial Narrow" panose="020B0606020202030204" pitchFamily="34" charset="0"/>
                      </a:endParaRPr>
                    </a:p>
                  </a:txBody>
                  <a:tcPr/>
                </a:tc>
                <a:extLst>
                  <a:ext uri="{0D108BD9-81ED-4DB2-BD59-A6C34878D82A}">
                    <a16:rowId xmlns:a16="http://schemas.microsoft.com/office/drawing/2014/main" val="10001"/>
                  </a:ext>
                </a:extLst>
              </a:tr>
              <a:tr h="401022">
                <a:tc>
                  <a:txBody>
                    <a:bodyPr/>
                    <a:lstStyle/>
                    <a:p>
                      <a:r>
                        <a:rPr lang="en-US" sz="2000" dirty="0"/>
                        <a:t>Process Overview</a:t>
                      </a:r>
                      <a:endParaRPr lang="en-US" sz="2000" dirty="0">
                        <a:solidFill>
                          <a:schemeClr val="tx1"/>
                        </a:solidFill>
                        <a:latin typeface="Arial Narrow" panose="020B0606020202030204" pitchFamily="34" charset="0"/>
                      </a:endParaRPr>
                    </a:p>
                  </a:txBody>
                  <a:tcPr/>
                </a:tc>
                <a:tc>
                  <a:txBody>
                    <a:bodyPr/>
                    <a:lstStyle/>
                    <a:p>
                      <a:pPr algn="ctr"/>
                      <a:r>
                        <a:rPr lang="en-US" sz="2000" dirty="0"/>
                        <a:t>4</a:t>
                      </a:r>
                      <a:endParaRPr lang="en-US" sz="2000" dirty="0">
                        <a:latin typeface="Arial Narrow" panose="020B0606020202030204" pitchFamily="34" charset="0"/>
                      </a:endParaRPr>
                    </a:p>
                  </a:txBody>
                  <a:tcPr/>
                </a:tc>
                <a:extLst>
                  <a:ext uri="{0D108BD9-81ED-4DB2-BD59-A6C34878D82A}">
                    <a16:rowId xmlns:a16="http://schemas.microsoft.com/office/drawing/2014/main" val="10003"/>
                  </a:ext>
                </a:extLst>
              </a:tr>
              <a:tr h="401022">
                <a:tc>
                  <a:txBody>
                    <a:bodyPr/>
                    <a:lstStyle/>
                    <a:p>
                      <a:r>
                        <a:rPr lang="en-US" sz="2000" dirty="0"/>
                        <a:t>R&amp;R Material Development</a:t>
                      </a:r>
                      <a:endParaRPr lang="en-US" sz="2000" dirty="0">
                        <a:solidFill>
                          <a:schemeClr val="tx1"/>
                        </a:solidFill>
                        <a:latin typeface="Arial Narrow" panose="020B0606020202030204" pitchFamily="34" charset="0"/>
                      </a:endParaRPr>
                    </a:p>
                  </a:txBody>
                  <a:tcPr/>
                </a:tc>
                <a:tc>
                  <a:txBody>
                    <a:bodyPr/>
                    <a:lstStyle/>
                    <a:p>
                      <a:pPr algn="ctr"/>
                      <a:r>
                        <a:rPr lang="en-US" sz="2000" dirty="0"/>
                        <a:t>5 - 7</a:t>
                      </a:r>
                      <a:endParaRPr lang="en-US" sz="2000" dirty="0">
                        <a:latin typeface="Arial Narrow" panose="020B0606020202030204" pitchFamily="34" charset="0"/>
                      </a:endParaRPr>
                    </a:p>
                  </a:txBody>
                  <a:tcPr/>
                </a:tc>
                <a:extLst>
                  <a:ext uri="{0D108BD9-81ED-4DB2-BD59-A6C34878D82A}">
                    <a16:rowId xmlns:a16="http://schemas.microsoft.com/office/drawing/2014/main" val="10004"/>
                  </a:ext>
                </a:extLst>
              </a:tr>
              <a:tr h="401022">
                <a:tc>
                  <a:txBody>
                    <a:bodyPr/>
                    <a:lstStyle/>
                    <a:p>
                      <a:r>
                        <a:rPr lang="en-US" sz="2000" dirty="0"/>
                        <a:t>Pre-Flight</a:t>
                      </a:r>
                      <a:endParaRPr lang="en-US" sz="2000" dirty="0">
                        <a:solidFill>
                          <a:schemeClr val="tx1"/>
                        </a:solidFill>
                        <a:latin typeface="Arial Narrow" panose="020B0606020202030204" pitchFamily="34" charset="0"/>
                      </a:endParaRPr>
                    </a:p>
                  </a:txBody>
                  <a:tcPr/>
                </a:tc>
                <a:tc>
                  <a:txBody>
                    <a:bodyPr/>
                    <a:lstStyle/>
                    <a:p>
                      <a:pPr algn="ctr"/>
                      <a:r>
                        <a:rPr lang="en-US" sz="2000" dirty="0"/>
                        <a:t>8 - 9</a:t>
                      </a:r>
                      <a:endParaRPr lang="en-US" sz="2000" dirty="0">
                        <a:latin typeface="Arial Narrow" panose="020B0606020202030204" pitchFamily="34" charset="0"/>
                      </a:endParaRPr>
                    </a:p>
                  </a:txBody>
                  <a:tcPr/>
                </a:tc>
                <a:extLst>
                  <a:ext uri="{0D108BD9-81ED-4DB2-BD59-A6C34878D82A}">
                    <a16:rowId xmlns:a16="http://schemas.microsoft.com/office/drawing/2014/main" val="10005"/>
                  </a:ext>
                </a:extLst>
              </a:tr>
              <a:tr h="386080">
                <a:tc>
                  <a:txBody>
                    <a:bodyPr/>
                    <a:lstStyle/>
                    <a:p>
                      <a:r>
                        <a:rPr lang="en-US" sz="2000" dirty="0"/>
                        <a:t>Translation</a:t>
                      </a:r>
                      <a:endParaRPr lang="en-US" sz="2000" dirty="0">
                        <a:solidFill>
                          <a:schemeClr val="tx1"/>
                        </a:solidFill>
                        <a:latin typeface="Arial Narrow" panose="020B0606020202030204" pitchFamily="34" charset="0"/>
                      </a:endParaRPr>
                    </a:p>
                  </a:txBody>
                  <a:tcPr/>
                </a:tc>
                <a:tc>
                  <a:txBody>
                    <a:bodyPr/>
                    <a:lstStyle/>
                    <a:p>
                      <a:pPr algn="ctr"/>
                      <a:r>
                        <a:rPr lang="en-US" sz="2000" dirty="0"/>
                        <a:t>10 -11</a:t>
                      </a:r>
                      <a:endParaRPr lang="en-US" sz="2000" dirty="0">
                        <a:latin typeface="Arial Narrow" panose="020B0606020202030204" pitchFamily="34" charset="0"/>
                      </a:endParaRPr>
                    </a:p>
                  </a:txBody>
                  <a:tcPr/>
                </a:tc>
                <a:extLst>
                  <a:ext uri="{0D108BD9-81ED-4DB2-BD59-A6C34878D82A}">
                    <a16:rowId xmlns:a16="http://schemas.microsoft.com/office/drawing/2014/main" val="10006"/>
                  </a:ext>
                </a:extLst>
              </a:tr>
              <a:tr h="386080">
                <a:tc>
                  <a:txBody>
                    <a:bodyPr/>
                    <a:lstStyle/>
                    <a:p>
                      <a:pPr marL="0" marR="0" lvl="0" indent="0" algn="l" defTabSz="1219868" rtl="0" eaLnBrk="1" fontAlgn="auto" latinLnBrk="0" hangingPunct="1">
                        <a:lnSpc>
                          <a:spcPct val="100000"/>
                        </a:lnSpc>
                        <a:spcBef>
                          <a:spcPts val="0"/>
                        </a:spcBef>
                        <a:spcAft>
                          <a:spcPts val="0"/>
                        </a:spcAft>
                        <a:buClrTx/>
                        <a:buSzTx/>
                        <a:buFontTx/>
                        <a:buNone/>
                        <a:tabLst/>
                        <a:defRPr/>
                      </a:pPr>
                      <a:r>
                        <a:rPr lang="en-US" sz="2000" dirty="0"/>
                        <a:t>DTP/Final Layout</a:t>
                      </a:r>
                      <a:endParaRPr lang="en-US" sz="2000" dirty="0">
                        <a:solidFill>
                          <a:schemeClr val="tx1"/>
                        </a:solidFill>
                        <a:latin typeface="Arial Narrow" panose="020B0606020202030204" pitchFamily="34" charset="0"/>
                      </a:endParaRPr>
                    </a:p>
                  </a:txBody>
                  <a:tcPr/>
                </a:tc>
                <a:tc>
                  <a:txBody>
                    <a:bodyPr/>
                    <a:lstStyle/>
                    <a:p>
                      <a:pPr algn="ctr"/>
                      <a:r>
                        <a:rPr lang="en-US" sz="2000" dirty="0"/>
                        <a:t>12 - 13</a:t>
                      </a:r>
                      <a:endParaRPr lang="en-US" sz="2000" dirty="0">
                        <a:latin typeface="Arial Narrow" panose="020B0606020202030204" pitchFamily="34" charset="0"/>
                      </a:endParaRPr>
                    </a:p>
                  </a:txBody>
                  <a:tcPr/>
                </a:tc>
                <a:extLst>
                  <a:ext uri="{0D108BD9-81ED-4DB2-BD59-A6C34878D82A}">
                    <a16:rowId xmlns:a16="http://schemas.microsoft.com/office/drawing/2014/main" val="10007"/>
                  </a:ext>
                </a:extLst>
              </a:tr>
              <a:tr h="386080">
                <a:tc>
                  <a:txBody>
                    <a:bodyPr/>
                    <a:lstStyle/>
                    <a:p>
                      <a:pPr marL="0" marR="0" lvl="0" indent="0" algn="l" defTabSz="1219868" rtl="0" eaLnBrk="1" fontAlgn="auto" latinLnBrk="0" hangingPunct="1">
                        <a:lnSpc>
                          <a:spcPct val="100000"/>
                        </a:lnSpc>
                        <a:spcBef>
                          <a:spcPts val="0"/>
                        </a:spcBef>
                        <a:spcAft>
                          <a:spcPts val="0"/>
                        </a:spcAft>
                        <a:buClrTx/>
                        <a:buSzTx/>
                        <a:buFontTx/>
                        <a:buNone/>
                        <a:tabLst/>
                        <a:defRPr/>
                      </a:pPr>
                      <a:r>
                        <a:rPr lang="en-US" sz="2000" dirty="0"/>
                        <a:t>Print Production</a:t>
                      </a:r>
                      <a:endParaRPr lang="en-US" sz="2000" dirty="0">
                        <a:solidFill>
                          <a:schemeClr val="tx1"/>
                        </a:solidFill>
                        <a:latin typeface="Arial Narrow" panose="020B0606020202030204" pitchFamily="34" charset="0"/>
                      </a:endParaRPr>
                    </a:p>
                  </a:txBody>
                  <a:tcPr/>
                </a:tc>
                <a:tc>
                  <a:txBody>
                    <a:bodyPr/>
                    <a:lstStyle/>
                    <a:p>
                      <a:pPr algn="ctr"/>
                      <a:r>
                        <a:rPr lang="en-US" sz="2000" dirty="0"/>
                        <a:t>14</a:t>
                      </a:r>
                      <a:endParaRPr lang="en-US" sz="2000" dirty="0">
                        <a:latin typeface="Arial Narrow" panose="020B0606020202030204" pitchFamily="34" charset="0"/>
                      </a:endParaRPr>
                    </a:p>
                  </a:txBody>
                  <a:tcPr/>
                </a:tc>
                <a:extLst>
                  <a:ext uri="{0D108BD9-81ED-4DB2-BD59-A6C34878D82A}">
                    <a16:rowId xmlns:a16="http://schemas.microsoft.com/office/drawing/2014/main" val="3798775901"/>
                  </a:ext>
                </a:extLst>
              </a:tr>
              <a:tr h="386080">
                <a:tc>
                  <a:txBody>
                    <a:bodyPr/>
                    <a:lstStyle/>
                    <a:p>
                      <a:r>
                        <a:rPr lang="en-US" sz="2000" dirty="0"/>
                        <a:t>References</a:t>
                      </a:r>
                      <a:endParaRPr lang="en-US" sz="2000" dirty="0">
                        <a:solidFill>
                          <a:schemeClr val="tx1"/>
                        </a:solidFill>
                        <a:latin typeface="Arial Narrow" panose="020B0606020202030204" pitchFamily="34" charset="0"/>
                      </a:endParaRPr>
                    </a:p>
                  </a:txBody>
                  <a:tcPr/>
                </a:tc>
                <a:tc>
                  <a:txBody>
                    <a:bodyPr/>
                    <a:lstStyle/>
                    <a:p>
                      <a:pPr algn="ctr"/>
                      <a:r>
                        <a:rPr lang="en-US" sz="2000" dirty="0"/>
                        <a:t>15-21</a:t>
                      </a:r>
                      <a:endParaRPr lang="en-US" sz="2000" dirty="0">
                        <a:latin typeface="Arial Narrow" panose="020B0606020202030204" pitchFamily="34" charset="0"/>
                      </a:endParaRPr>
                    </a:p>
                  </a:txBody>
                  <a:tcPr/>
                </a:tc>
                <a:extLst>
                  <a:ext uri="{0D108BD9-81ED-4DB2-BD59-A6C34878D82A}">
                    <a16:rowId xmlns:a16="http://schemas.microsoft.com/office/drawing/2014/main" val="1346332969"/>
                  </a:ext>
                </a:extLst>
              </a:tr>
              <a:tr h="386080">
                <a:tc>
                  <a:txBody>
                    <a:bodyPr/>
                    <a:lstStyle/>
                    <a:p>
                      <a:r>
                        <a:rPr lang="en-US" sz="2000" dirty="0">
                          <a:solidFill>
                            <a:schemeClr val="tx1"/>
                          </a:solidFill>
                          <a:latin typeface="+mn-lt"/>
                        </a:rPr>
                        <a:t>Version History</a:t>
                      </a:r>
                    </a:p>
                  </a:txBody>
                  <a:tcPr/>
                </a:tc>
                <a:tc>
                  <a:txBody>
                    <a:bodyPr/>
                    <a:lstStyle/>
                    <a:p>
                      <a:pPr algn="ctr"/>
                      <a:r>
                        <a:rPr lang="en-US" sz="2000" dirty="0">
                          <a:latin typeface="Arial Narrow" panose="020B0606020202030204" pitchFamily="34" charset="0"/>
                        </a:rPr>
                        <a:t>22</a:t>
                      </a:r>
                    </a:p>
                  </a:txBody>
                  <a:tcPr/>
                </a:tc>
                <a:extLst>
                  <a:ext uri="{0D108BD9-81ED-4DB2-BD59-A6C34878D82A}">
                    <a16:rowId xmlns:a16="http://schemas.microsoft.com/office/drawing/2014/main" val="142658230"/>
                  </a:ext>
                </a:extLst>
              </a:tr>
            </a:tbl>
          </a:graphicData>
        </a:graphic>
      </p:graphicFrame>
    </p:spTree>
    <p:extLst>
      <p:ext uri="{BB962C8B-B14F-4D97-AF65-F5344CB8AC3E}">
        <p14:creationId xmlns:p14="http://schemas.microsoft.com/office/powerpoint/2010/main" val="3210033970"/>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C7F319-4D6B-4C88-8ACB-C44D05BB504F}"/>
              </a:ext>
            </a:extLst>
          </p:cNvPr>
          <p:cNvSpPr>
            <a:spLocks noGrp="1"/>
          </p:cNvSpPr>
          <p:nvPr>
            <p:ph type="title"/>
          </p:nvPr>
        </p:nvSpPr>
        <p:spPr/>
        <p:txBody>
          <a:bodyPr/>
          <a:lstStyle/>
          <a:p>
            <a:r>
              <a:rPr lang="en-US" dirty="0"/>
              <a:t>Footer Naming Convention</a:t>
            </a:r>
          </a:p>
        </p:txBody>
      </p:sp>
      <p:sp>
        <p:nvSpPr>
          <p:cNvPr id="4" name="Date Placeholder 3">
            <a:extLst>
              <a:ext uri="{FF2B5EF4-FFF2-40B4-BE49-F238E27FC236}">
                <a16:creationId xmlns:a16="http://schemas.microsoft.com/office/drawing/2014/main" id="{B20A399A-2C40-4058-BF0D-20F6703F7F90}"/>
              </a:ext>
            </a:extLst>
          </p:cNvPr>
          <p:cNvSpPr>
            <a:spLocks noGrp="1"/>
          </p:cNvSpPr>
          <p:nvPr>
            <p:ph type="dt" sz="half" idx="15"/>
          </p:nvPr>
        </p:nvSpPr>
        <p:spPr/>
        <p:txBody>
          <a:bodyPr/>
          <a:lstStyle/>
          <a:p>
            <a:fld id="{2A8A2F55-CFD7-4CF1-929E-D77B2D1DC236}" type="datetime1">
              <a:rPr lang="en-US" smtClean="0"/>
              <a:t>3/29/2022</a:t>
            </a:fld>
            <a:endParaRPr lang="en-US" dirty="0"/>
          </a:p>
        </p:txBody>
      </p:sp>
      <p:sp>
        <p:nvSpPr>
          <p:cNvPr id="5" name="Footer Placeholder 4">
            <a:extLst>
              <a:ext uri="{FF2B5EF4-FFF2-40B4-BE49-F238E27FC236}">
                <a16:creationId xmlns:a16="http://schemas.microsoft.com/office/drawing/2014/main" id="{3800587A-3965-4B4B-8219-D35397135ADD}"/>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FEB6A0B9-5D19-4472-916E-368BD675DFC6}"/>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20</a:t>
            </a:fld>
            <a:endParaRPr lang="en-US" dirty="0">
              <a:solidFill>
                <a:srgbClr val="4D4D4D"/>
              </a:solidFill>
            </a:endParaRPr>
          </a:p>
        </p:txBody>
      </p:sp>
      <p:sp>
        <p:nvSpPr>
          <p:cNvPr id="10" name="Content Placeholder 1">
            <a:extLst>
              <a:ext uri="{FF2B5EF4-FFF2-40B4-BE49-F238E27FC236}">
                <a16:creationId xmlns:a16="http://schemas.microsoft.com/office/drawing/2014/main" id="{813DEBED-71A2-452A-8841-4DC01058CAA1}"/>
              </a:ext>
            </a:extLst>
          </p:cNvPr>
          <p:cNvSpPr txBox="1">
            <a:spLocks/>
          </p:cNvSpPr>
          <p:nvPr/>
        </p:nvSpPr>
        <p:spPr>
          <a:xfrm>
            <a:off x="362637" y="1482660"/>
            <a:ext cx="11681832" cy="5063291"/>
          </a:xfrm>
          <a:prstGeom prst="rect">
            <a:avLst/>
          </a:prstGeom>
        </p:spPr>
        <p:txBody>
          <a:bodyPr anchor="t"/>
          <a:lst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accent1"/>
                </a:solidFill>
                <a:latin typeface="+mn-lt"/>
                <a:ea typeface="+mn-ea"/>
                <a:cs typeface="+mn-cs"/>
              </a:defRPr>
            </a:lvl1pPr>
            <a:lvl2pPr marL="270000" indent="-270000" algn="l" defTabSz="914400" rtl="0" eaLnBrk="1" latinLnBrk="0" hangingPunct="1">
              <a:spcBef>
                <a:spcPts val="300"/>
              </a:spcBef>
              <a:spcAft>
                <a:spcPts val="600"/>
              </a:spcAft>
              <a:buFontTx/>
              <a:buBlip>
                <a:blip r:embed="rId2"/>
              </a:buBlip>
              <a:defRPr sz="1800" kern="1200">
                <a:solidFill>
                  <a:schemeClr val="accent1"/>
                </a:solidFill>
                <a:latin typeface="+mn-lt"/>
                <a:ea typeface="+mn-ea"/>
                <a:cs typeface="+mn-cs"/>
              </a:defRPr>
            </a:lvl2pPr>
            <a:lvl3pPr marL="540000" indent="-270000" algn="l" defTabSz="914400" rtl="0" eaLnBrk="1" latinLnBrk="0" hangingPunct="1">
              <a:spcBef>
                <a:spcPts val="300"/>
              </a:spcBef>
              <a:spcAft>
                <a:spcPts val="600"/>
              </a:spcAft>
              <a:buFontTx/>
              <a:buBlip>
                <a:blip r:embed="rId3"/>
              </a:buBlip>
              <a:defRPr sz="1800" kern="1200">
                <a:solidFill>
                  <a:schemeClr val="accent1"/>
                </a:solidFill>
                <a:latin typeface="+mn-lt"/>
                <a:ea typeface="+mn-ea"/>
                <a:cs typeface="+mn-cs"/>
              </a:defRPr>
            </a:lvl3pPr>
            <a:lvl4pPr marL="810000" indent="-270000" algn="l" defTabSz="914400" rtl="0" eaLnBrk="1" latinLnBrk="0" hangingPunct="1">
              <a:spcBef>
                <a:spcPts val="300"/>
              </a:spcBef>
              <a:spcAft>
                <a:spcPts val="600"/>
              </a:spcAft>
              <a:buFontTx/>
              <a:buBlip>
                <a:blip r:embed="rId4"/>
              </a:buBlip>
              <a:defRPr sz="1800" kern="1200">
                <a:solidFill>
                  <a:schemeClr val="accent1"/>
                </a:solidFill>
                <a:latin typeface="+mn-lt"/>
                <a:ea typeface="+mn-ea"/>
                <a:cs typeface="+mn-cs"/>
              </a:defRPr>
            </a:lvl4pPr>
            <a:lvl5pPr marL="1080000" indent="-270000" algn="l" defTabSz="914400" rtl="0" eaLnBrk="1" latinLnBrk="0" hangingPunct="1">
              <a:spcBef>
                <a:spcPts val="300"/>
              </a:spcBef>
              <a:spcAft>
                <a:spcPts val="600"/>
              </a:spcAft>
              <a:buFontTx/>
              <a:buBlip>
                <a:blip r:embed="rId5"/>
              </a:buBlip>
              <a:defRPr sz="1800" kern="1200">
                <a:solidFill>
                  <a:schemeClr val="accent1"/>
                </a:solidFill>
                <a:latin typeface="+mn-lt"/>
                <a:ea typeface="+mn-ea"/>
                <a:cs typeface="+mn-cs"/>
              </a:defRPr>
            </a:lvl5pPr>
            <a:lvl6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9pPr>
          </a:lstStyle>
          <a:p>
            <a:pPr marL="285750" indent="-285750">
              <a:spcBef>
                <a:spcPts val="400"/>
              </a:spcBef>
              <a:spcAft>
                <a:spcPts val="400"/>
              </a:spcAft>
              <a:buFont typeface="Wingdings" panose="05000000000000000000" pitchFamily="2" charset="2"/>
              <a:buChar char="§"/>
            </a:pPr>
            <a:r>
              <a:rPr lang="en-US" sz="1400" dirty="0"/>
              <a:t>Placement: bottom of page, often last page only (follow placement of English core footer placed by R&amp;R vendor)</a:t>
            </a:r>
          </a:p>
          <a:p>
            <a:pPr marL="285750" indent="-285750">
              <a:spcBef>
                <a:spcPts val="400"/>
              </a:spcBef>
              <a:spcAft>
                <a:spcPts val="400"/>
              </a:spcAft>
              <a:buFont typeface="Wingdings" panose="05000000000000000000" pitchFamily="2" charset="2"/>
              <a:buChar char="§"/>
            </a:pPr>
            <a:r>
              <a:rPr lang="en-US" sz="1400" dirty="0"/>
              <a:t>2 footers should be included 1) English core and 2) country specific</a:t>
            </a:r>
          </a:p>
          <a:p>
            <a:pPr marL="285750" indent="-285750">
              <a:spcBef>
                <a:spcPts val="400"/>
              </a:spcBef>
              <a:spcAft>
                <a:spcPts val="400"/>
              </a:spcAft>
              <a:buFont typeface="Wingdings" panose="05000000000000000000" pitchFamily="2" charset="2"/>
              <a:buChar char="§"/>
            </a:pPr>
            <a:r>
              <a:rPr lang="en-US" sz="1400" dirty="0"/>
              <a:t>The following convention should be utilized unless otherwise specified by Bayer R&amp;R Manager</a:t>
            </a:r>
          </a:p>
          <a:p>
            <a:pPr marL="555625" lvl="1" indent="-285750">
              <a:spcBef>
                <a:spcPts val="400"/>
              </a:spcBef>
              <a:spcAft>
                <a:spcPts val="400"/>
              </a:spcAft>
              <a:buFont typeface="Agency FB" panose="020B0503020202020204" pitchFamily="34" charset="0"/>
              <a:buChar char="−"/>
            </a:pPr>
            <a:r>
              <a:rPr lang="en-US" sz="1400" dirty="0"/>
              <a:t>Study Name &amp; Alias (if available), Document Name, Country (Language), Version X.X, DDMMYY</a:t>
            </a:r>
          </a:p>
          <a:p>
            <a:pPr marL="825500" lvl="2" indent="-285750">
              <a:spcBef>
                <a:spcPts val="400"/>
              </a:spcBef>
              <a:spcAft>
                <a:spcPts val="400"/>
              </a:spcAft>
              <a:buFont typeface="Agency FB" panose="020B0503020202020204" pitchFamily="34" charset="0"/>
              <a:buChar char="−"/>
            </a:pPr>
            <a:r>
              <a:rPr lang="en-US" sz="1400" dirty="0"/>
              <a:t>20275 Firefleye Next, Parent Booklet, English Core, Version 1.0, 20Feb20</a:t>
            </a:r>
          </a:p>
          <a:p>
            <a:pPr marL="825500" lvl="2" indent="-285750">
              <a:spcBef>
                <a:spcPts val="400"/>
              </a:spcBef>
              <a:spcAft>
                <a:spcPts val="400"/>
              </a:spcAft>
              <a:buFont typeface="Agency FB" panose="020B0503020202020204" pitchFamily="34" charset="0"/>
              <a:buChar char="−"/>
            </a:pPr>
            <a:r>
              <a:rPr lang="en-US" sz="1400" dirty="0"/>
              <a:t>20275 Firefleye Next, Parent Booklet, Portugal (Portuguese), Version 1.0, 20Feb20</a:t>
            </a:r>
          </a:p>
          <a:p>
            <a:pPr marL="555625" lvl="1" indent="-285750">
              <a:spcBef>
                <a:spcPts val="400"/>
              </a:spcBef>
              <a:spcAft>
                <a:spcPts val="400"/>
              </a:spcAft>
              <a:buFont typeface="Wingdings" panose="05000000000000000000" pitchFamily="2" charset="2"/>
              <a:buChar char="§"/>
            </a:pPr>
            <a:r>
              <a:rPr lang="en-US" sz="1400" dirty="0"/>
              <a:t>China Only:  Specifically for China, “country/region” needs to be differentiated as such, with corresponding language (Traditional Chinese or Simplified Chinese):</a:t>
            </a:r>
          </a:p>
          <a:p>
            <a:pPr marL="1095375" lvl="3" indent="-285750">
              <a:spcBef>
                <a:spcPts val="400"/>
              </a:spcBef>
              <a:spcAft>
                <a:spcPts val="400"/>
              </a:spcAft>
              <a:buFont typeface="Agency FB" panose="020B0503020202020204" pitchFamily="34" charset="0"/>
              <a:buChar char="−"/>
            </a:pPr>
            <a:r>
              <a:rPr lang="en-US" sz="1400" dirty="0"/>
              <a:t>China Mainland </a:t>
            </a:r>
          </a:p>
          <a:p>
            <a:pPr marL="1095375" lvl="3" indent="-285750">
              <a:spcBef>
                <a:spcPts val="400"/>
              </a:spcBef>
              <a:spcAft>
                <a:spcPts val="400"/>
              </a:spcAft>
              <a:buFont typeface="Agency FB" panose="020B0503020202020204" pitchFamily="34" charset="0"/>
              <a:buChar char="−"/>
            </a:pPr>
            <a:r>
              <a:rPr lang="en-US" sz="1400" dirty="0"/>
              <a:t>China</a:t>
            </a:r>
          </a:p>
          <a:p>
            <a:pPr marL="1095375" lvl="3" indent="-285750">
              <a:spcBef>
                <a:spcPts val="400"/>
              </a:spcBef>
              <a:spcAft>
                <a:spcPts val="400"/>
              </a:spcAft>
              <a:buFont typeface="Agency FB" panose="020B0503020202020204" pitchFamily="34" charset="0"/>
              <a:buChar char="−"/>
            </a:pPr>
            <a:r>
              <a:rPr lang="en-US" sz="1400" dirty="0"/>
              <a:t>Taiwan</a:t>
            </a:r>
          </a:p>
          <a:p>
            <a:pPr marL="1095375" lvl="3" indent="-285750">
              <a:spcBef>
                <a:spcPts val="400"/>
              </a:spcBef>
              <a:spcAft>
                <a:spcPts val="400"/>
              </a:spcAft>
              <a:buFont typeface="Agency FB" panose="020B0503020202020204" pitchFamily="34" charset="0"/>
              <a:buChar char="−"/>
            </a:pPr>
            <a:r>
              <a:rPr lang="en-US" sz="1400" dirty="0"/>
              <a:t>Hong Kong SAR</a:t>
            </a:r>
          </a:p>
          <a:p>
            <a:pPr marL="1095375" lvl="3" indent="-285750">
              <a:spcBef>
                <a:spcPts val="400"/>
              </a:spcBef>
              <a:spcAft>
                <a:spcPts val="400"/>
              </a:spcAft>
              <a:buFont typeface="Agency FB" panose="020B0503020202020204" pitchFamily="34" charset="0"/>
              <a:buChar char="−"/>
            </a:pPr>
            <a:r>
              <a:rPr lang="en-US" sz="1400" dirty="0"/>
              <a:t>Macau SAR</a:t>
            </a:r>
          </a:p>
          <a:p>
            <a:pPr marL="825500" lvl="2" indent="-285750">
              <a:spcBef>
                <a:spcPts val="0"/>
              </a:spcBef>
              <a:spcAft>
                <a:spcPts val="0"/>
              </a:spcAft>
              <a:buFont typeface="Agency FB" panose="020B0503020202020204" pitchFamily="34" charset="0"/>
              <a:buChar char="−"/>
            </a:pPr>
            <a:r>
              <a:rPr lang="en-US" sz="1400" dirty="0"/>
              <a:t>Example:  20275 Firefleye Next, Parent Booklet, China Mainland (Simplified Chinese), Version 1, 20Feb20</a:t>
            </a:r>
          </a:p>
          <a:p>
            <a:pPr marL="285750" indent="-285750">
              <a:spcBef>
                <a:spcPts val="400"/>
              </a:spcBef>
              <a:spcAft>
                <a:spcPts val="400"/>
              </a:spcAft>
              <a:buFont typeface="Wingdings" panose="05000000000000000000" pitchFamily="2" charset="2"/>
              <a:buChar char="§"/>
            </a:pPr>
            <a:r>
              <a:rPr lang="en-US" sz="1400" dirty="0"/>
              <a:t>Unless otherwise noted version number will only change if:</a:t>
            </a:r>
          </a:p>
          <a:p>
            <a:pPr marL="555625" lvl="1" indent="-285750">
              <a:spcBef>
                <a:spcPts val="400"/>
              </a:spcBef>
              <a:spcAft>
                <a:spcPts val="400"/>
              </a:spcAft>
              <a:buFont typeface="Agency FB" panose="020B0503020202020204" pitchFamily="34" charset="0"/>
              <a:buChar char="−"/>
            </a:pPr>
            <a:r>
              <a:rPr lang="en-US" sz="1400" dirty="0"/>
              <a:t>English core footer-change to English core</a:t>
            </a:r>
          </a:p>
          <a:p>
            <a:pPr marL="555625" lvl="1" indent="-285750">
              <a:spcBef>
                <a:spcPts val="400"/>
              </a:spcBef>
              <a:spcAft>
                <a:spcPts val="400"/>
              </a:spcAft>
              <a:buFont typeface="Agency FB" panose="020B0503020202020204" pitchFamily="34" charset="0"/>
              <a:buChar char="−"/>
            </a:pPr>
            <a:r>
              <a:rPr lang="en-US" sz="1400" dirty="0"/>
              <a:t>Country core footer-change after ERC submission</a:t>
            </a:r>
          </a:p>
          <a:p>
            <a:pPr marL="825500" lvl="2" indent="-285750">
              <a:spcBef>
                <a:spcPts val="400"/>
              </a:spcBef>
              <a:spcAft>
                <a:spcPts val="400"/>
              </a:spcAft>
              <a:buFont typeface="Wingdings" panose="05000000000000000000" pitchFamily="2" charset="2"/>
              <a:buChar char="§"/>
            </a:pPr>
            <a:endParaRPr lang="en-US" sz="1400" dirty="0"/>
          </a:p>
          <a:p>
            <a:pPr marL="825500" lvl="2" indent="-285750">
              <a:spcBef>
                <a:spcPts val="400"/>
              </a:spcBef>
              <a:spcAft>
                <a:spcPts val="400"/>
              </a:spcAft>
              <a:buFont typeface="Wingdings" panose="05000000000000000000" pitchFamily="2" charset="2"/>
              <a:buChar char="§"/>
            </a:pPr>
            <a:endParaRPr lang="en-US" sz="1400" dirty="0"/>
          </a:p>
          <a:p>
            <a:pPr marL="825500" lvl="2" indent="-285750">
              <a:spcBef>
                <a:spcPts val="400"/>
              </a:spcBef>
              <a:spcAft>
                <a:spcPts val="400"/>
              </a:spcAft>
              <a:buFont typeface="Wingdings" panose="05000000000000000000" pitchFamily="2" charset="2"/>
              <a:buChar char="§"/>
            </a:pPr>
            <a:endParaRPr lang="en-US" sz="1400" dirty="0"/>
          </a:p>
        </p:txBody>
      </p:sp>
    </p:spTree>
    <p:extLst>
      <p:ext uri="{BB962C8B-B14F-4D97-AF65-F5344CB8AC3E}">
        <p14:creationId xmlns:p14="http://schemas.microsoft.com/office/powerpoint/2010/main" val="122279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8956C9-1232-49AA-A633-8BDE4E5DA665}"/>
              </a:ext>
            </a:extLst>
          </p:cNvPr>
          <p:cNvSpPr>
            <a:spLocks noGrp="1"/>
          </p:cNvSpPr>
          <p:nvPr>
            <p:ph type="title"/>
          </p:nvPr>
        </p:nvSpPr>
        <p:spPr/>
        <p:txBody>
          <a:bodyPr/>
          <a:lstStyle/>
          <a:p>
            <a:r>
              <a:rPr lang="en-US" dirty="0"/>
              <a:t>File Naming Convention</a:t>
            </a:r>
          </a:p>
        </p:txBody>
      </p:sp>
      <p:sp>
        <p:nvSpPr>
          <p:cNvPr id="4" name="Date Placeholder 3">
            <a:extLst>
              <a:ext uri="{FF2B5EF4-FFF2-40B4-BE49-F238E27FC236}">
                <a16:creationId xmlns:a16="http://schemas.microsoft.com/office/drawing/2014/main" id="{B1E432B6-971D-4C34-B6BE-102913C70636}"/>
              </a:ext>
            </a:extLst>
          </p:cNvPr>
          <p:cNvSpPr>
            <a:spLocks noGrp="1"/>
          </p:cNvSpPr>
          <p:nvPr>
            <p:ph type="dt" sz="half" idx="15"/>
          </p:nvPr>
        </p:nvSpPr>
        <p:spPr/>
        <p:txBody>
          <a:bodyPr/>
          <a:lstStyle/>
          <a:p>
            <a:fld id="{5E392919-0114-46B4-90C2-675F728CFBB8}" type="datetime1">
              <a:rPr lang="en-US" smtClean="0"/>
              <a:t>3/29/2022</a:t>
            </a:fld>
            <a:endParaRPr lang="en-US" dirty="0"/>
          </a:p>
        </p:txBody>
      </p:sp>
      <p:sp>
        <p:nvSpPr>
          <p:cNvPr id="5" name="Footer Placeholder 4">
            <a:extLst>
              <a:ext uri="{FF2B5EF4-FFF2-40B4-BE49-F238E27FC236}">
                <a16:creationId xmlns:a16="http://schemas.microsoft.com/office/drawing/2014/main" id="{725FDA2F-9C52-491C-99F6-8FA8FBD6DEF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EE8D7061-3659-45A5-B6B5-4B8DB5002233}"/>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21</a:t>
            </a:fld>
            <a:endParaRPr lang="en-US" dirty="0">
              <a:solidFill>
                <a:srgbClr val="4D4D4D"/>
              </a:solidFill>
            </a:endParaRPr>
          </a:p>
        </p:txBody>
      </p:sp>
      <p:sp>
        <p:nvSpPr>
          <p:cNvPr id="8" name="Content Placeholder 1">
            <a:extLst>
              <a:ext uri="{FF2B5EF4-FFF2-40B4-BE49-F238E27FC236}">
                <a16:creationId xmlns:a16="http://schemas.microsoft.com/office/drawing/2014/main" id="{7C69D49D-3CDC-4907-AB97-8848AB473BD2}"/>
              </a:ext>
            </a:extLst>
          </p:cNvPr>
          <p:cNvSpPr txBox="1">
            <a:spLocks/>
          </p:cNvSpPr>
          <p:nvPr/>
        </p:nvSpPr>
        <p:spPr>
          <a:xfrm>
            <a:off x="588169" y="1758462"/>
            <a:ext cx="11022012" cy="4512210"/>
          </a:xfrm>
          <a:prstGeom prst="rect">
            <a:avLst/>
          </a:prstGeom>
        </p:spPr>
        <p:txBody>
          <a:bodyPr anchor="t"/>
          <a:lst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accent1"/>
                </a:solidFill>
                <a:latin typeface="+mn-lt"/>
                <a:ea typeface="+mn-ea"/>
                <a:cs typeface="+mn-cs"/>
              </a:defRPr>
            </a:lvl1pPr>
            <a:lvl2pPr marL="270000" indent="-270000" algn="l" defTabSz="914400" rtl="0" eaLnBrk="1" latinLnBrk="0" hangingPunct="1">
              <a:spcBef>
                <a:spcPts val="300"/>
              </a:spcBef>
              <a:spcAft>
                <a:spcPts val="600"/>
              </a:spcAft>
              <a:buFontTx/>
              <a:buBlip>
                <a:blip r:embed="rId2"/>
              </a:buBlip>
              <a:defRPr sz="1800" kern="1200">
                <a:solidFill>
                  <a:schemeClr val="accent1"/>
                </a:solidFill>
                <a:latin typeface="+mn-lt"/>
                <a:ea typeface="+mn-ea"/>
                <a:cs typeface="+mn-cs"/>
              </a:defRPr>
            </a:lvl2pPr>
            <a:lvl3pPr marL="540000" indent="-270000" algn="l" defTabSz="914400" rtl="0" eaLnBrk="1" latinLnBrk="0" hangingPunct="1">
              <a:spcBef>
                <a:spcPts val="300"/>
              </a:spcBef>
              <a:spcAft>
                <a:spcPts val="600"/>
              </a:spcAft>
              <a:buFontTx/>
              <a:buBlip>
                <a:blip r:embed="rId3"/>
              </a:buBlip>
              <a:defRPr sz="1800" kern="1200">
                <a:solidFill>
                  <a:schemeClr val="accent1"/>
                </a:solidFill>
                <a:latin typeface="+mn-lt"/>
                <a:ea typeface="+mn-ea"/>
                <a:cs typeface="+mn-cs"/>
              </a:defRPr>
            </a:lvl3pPr>
            <a:lvl4pPr marL="810000" indent="-270000" algn="l" defTabSz="914400" rtl="0" eaLnBrk="1" latinLnBrk="0" hangingPunct="1">
              <a:spcBef>
                <a:spcPts val="300"/>
              </a:spcBef>
              <a:spcAft>
                <a:spcPts val="600"/>
              </a:spcAft>
              <a:buFontTx/>
              <a:buBlip>
                <a:blip r:embed="rId4"/>
              </a:buBlip>
              <a:defRPr sz="1800" kern="1200">
                <a:solidFill>
                  <a:schemeClr val="accent1"/>
                </a:solidFill>
                <a:latin typeface="+mn-lt"/>
                <a:ea typeface="+mn-ea"/>
                <a:cs typeface="+mn-cs"/>
              </a:defRPr>
            </a:lvl4pPr>
            <a:lvl5pPr marL="1080000" indent="-270000" algn="l" defTabSz="914400" rtl="0" eaLnBrk="1" latinLnBrk="0" hangingPunct="1">
              <a:spcBef>
                <a:spcPts val="300"/>
              </a:spcBef>
              <a:spcAft>
                <a:spcPts val="600"/>
              </a:spcAft>
              <a:buFontTx/>
              <a:buBlip>
                <a:blip r:embed="rId5"/>
              </a:buBlip>
              <a:defRPr sz="1800" kern="1200">
                <a:solidFill>
                  <a:schemeClr val="accent1"/>
                </a:solidFill>
                <a:latin typeface="+mn-lt"/>
                <a:ea typeface="+mn-ea"/>
                <a:cs typeface="+mn-cs"/>
              </a:defRPr>
            </a:lvl5pPr>
            <a:lvl6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9pPr>
          </a:lstStyle>
          <a:p>
            <a:pPr marL="285750" indent="-285750">
              <a:spcBef>
                <a:spcPts val="400"/>
              </a:spcBef>
              <a:spcAft>
                <a:spcPts val="400"/>
              </a:spcAft>
              <a:buFont typeface="Wingdings" panose="05000000000000000000" pitchFamily="2" charset="2"/>
              <a:buChar char="§"/>
            </a:pPr>
            <a:r>
              <a:rPr lang="en-US" dirty="0"/>
              <a:t>File naming convention should be standard amongst all study vendors (R&amp;R vendor, HHG and Excel) to ensure successful upload of the final print ready files to HHG FTP</a:t>
            </a:r>
          </a:p>
          <a:p>
            <a:pPr marL="285750" indent="-285750">
              <a:spcBef>
                <a:spcPts val="400"/>
              </a:spcBef>
              <a:spcAft>
                <a:spcPts val="400"/>
              </a:spcAft>
              <a:buFont typeface="Wingdings" panose="05000000000000000000" pitchFamily="2" charset="2"/>
              <a:buChar char="§"/>
            </a:pPr>
            <a:r>
              <a:rPr lang="en-US" dirty="0"/>
              <a:t>Utilize the same country specific footer naming for file naming unless otherwise noted, eg:</a:t>
            </a:r>
          </a:p>
          <a:p>
            <a:pPr marL="825500" lvl="2" indent="-285750">
              <a:spcBef>
                <a:spcPts val="400"/>
              </a:spcBef>
              <a:spcAft>
                <a:spcPts val="400"/>
              </a:spcAft>
              <a:buFont typeface="Agency FB,Sans-Serif" panose="05000000000000000000" pitchFamily="2" charset="2"/>
              <a:buChar char="−"/>
            </a:pPr>
            <a:r>
              <a:rPr lang="en-US" dirty="0">
                <a:ea typeface="+mn-lt"/>
                <a:cs typeface="+mn-lt"/>
              </a:rPr>
              <a:t>Footer Name:</a:t>
            </a:r>
          </a:p>
          <a:p>
            <a:pPr marL="1095500" lvl="3" indent="-285750">
              <a:spcBef>
                <a:spcPts val="400"/>
              </a:spcBef>
              <a:spcAft>
                <a:spcPts val="400"/>
              </a:spcAft>
              <a:buFont typeface="Agency FB" panose="020B0503020202020204" pitchFamily="34" charset="0"/>
              <a:buChar char="−"/>
            </a:pPr>
            <a:r>
              <a:rPr lang="en-US" dirty="0"/>
              <a:t>20275 Firefleye Next, Parent Booklet, English Core, Version 1.0, 20Feb20</a:t>
            </a:r>
          </a:p>
          <a:p>
            <a:pPr marL="1095500" lvl="3" indent="-285750">
              <a:spcBef>
                <a:spcPts val="400"/>
              </a:spcBef>
              <a:spcAft>
                <a:spcPts val="400"/>
              </a:spcAft>
              <a:buFont typeface="Agency FB" panose="020B0503020202020204" pitchFamily="34" charset="0"/>
              <a:buChar char="−"/>
            </a:pPr>
            <a:r>
              <a:rPr lang="en-US" dirty="0"/>
              <a:t>20275 Firefleye Next, Parent Booklet, Portugal (Portuguese), Version 1.0, 20Mar20</a:t>
            </a:r>
          </a:p>
          <a:p>
            <a:pPr marL="825500" lvl="2" indent="-285750">
              <a:spcBef>
                <a:spcPts val="400"/>
              </a:spcBef>
              <a:spcAft>
                <a:spcPts val="400"/>
              </a:spcAft>
              <a:buFont typeface="Agency FB,Sans-Serif" panose="05000000000000000000" pitchFamily="2" charset="2"/>
              <a:buChar char="−"/>
            </a:pPr>
            <a:r>
              <a:rPr lang="en-US" dirty="0">
                <a:ea typeface="+mn-lt"/>
                <a:cs typeface="+mn-lt"/>
              </a:rPr>
              <a:t>File Name:</a:t>
            </a:r>
          </a:p>
          <a:p>
            <a:pPr marL="1095500" lvl="3" indent="-285750">
              <a:spcBef>
                <a:spcPts val="400"/>
              </a:spcBef>
              <a:spcAft>
                <a:spcPts val="400"/>
              </a:spcAft>
              <a:buFont typeface="Agency FB,Sans-Serif" panose="05000000000000000000" pitchFamily="2" charset="2"/>
              <a:buChar char="−"/>
            </a:pPr>
            <a:r>
              <a:rPr lang="en-US" dirty="0">
                <a:ea typeface="+mn-lt"/>
                <a:cs typeface="+mn-lt"/>
              </a:rPr>
              <a:t>20275 Firefleye Next_Parent Booklet_Portugal (Portuguese)_Version 1.0_20Mar20</a:t>
            </a:r>
          </a:p>
          <a:p>
            <a:pPr marL="285750" indent="-285750">
              <a:spcBef>
                <a:spcPts val="400"/>
              </a:spcBef>
              <a:spcAft>
                <a:spcPts val="400"/>
              </a:spcAft>
              <a:buFont typeface="Wingdings" panose="05000000000000000000" pitchFamily="2" charset="2"/>
              <a:buChar char="§"/>
            </a:pPr>
            <a:endParaRPr lang="en-US" dirty="0">
              <a:solidFill>
                <a:srgbClr val="D30F4B"/>
              </a:solidFill>
            </a:endParaRPr>
          </a:p>
          <a:p>
            <a:pPr marL="269875" lvl="1" indent="0">
              <a:spcBef>
                <a:spcPts val="400"/>
              </a:spcBef>
              <a:spcAft>
                <a:spcPts val="400"/>
              </a:spcAft>
              <a:buNone/>
            </a:pPr>
            <a:endParaRPr lang="en-US" dirty="0">
              <a:solidFill>
                <a:srgbClr val="D30F4B"/>
              </a:solidFill>
            </a:endParaRPr>
          </a:p>
        </p:txBody>
      </p:sp>
    </p:spTree>
    <p:extLst>
      <p:ext uri="{BB962C8B-B14F-4D97-AF65-F5344CB8AC3E}">
        <p14:creationId xmlns:p14="http://schemas.microsoft.com/office/powerpoint/2010/main" val="2913400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8956C9-1232-49AA-A633-8BDE4E5DA665}"/>
              </a:ext>
            </a:extLst>
          </p:cNvPr>
          <p:cNvSpPr>
            <a:spLocks noGrp="1"/>
          </p:cNvSpPr>
          <p:nvPr>
            <p:ph type="title"/>
          </p:nvPr>
        </p:nvSpPr>
        <p:spPr/>
        <p:txBody>
          <a:bodyPr/>
          <a:lstStyle/>
          <a:p>
            <a:r>
              <a:rPr lang="en-US" dirty="0"/>
              <a:t>Document Setup for Printing</a:t>
            </a:r>
          </a:p>
        </p:txBody>
      </p:sp>
      <p:sp>
        <p:nvSpPr>
          <p:cNvPr id="4" name="Date Placeholder 3">
            <a:extLst>
              <a:ext uri="{FF2B5EF4-FFF2-40B4-BE49-F238E27FC236}">
                <a16:creationId xmlns:a16="http://schemas.microsoft.com/office/drawing/2014/main" id="{B1E432B6-971D-4C34-B6BE-102913C70636}"/>
              </a:ext>
            </a:extLst>
          </p:cNvPr>
          <p:cNvSpPr>
            <a:spLocks noGrp="1"/>
          </p:cNvSpPr>
          <p:nvPr>
            <p:ph type="dt" sz="half" idx="15"/>
          </p:nvPr>
        </p:nvSpPr>
        <p:spPr/>
        <p:txBody>
          <a:bodyPr/>
          <a:lstStyle/>
          <a:p>
            <a:fld id="{5E392919-0114-46B4-90C2-675F728CFBB8}" type="datetime1">
              <a:rPr lang="en-US" smtClean="0"/>
              <a:t>3/29/2022</a:t>
            </a:fld>
            <a:endParaRPr lang="en-US" dirty="0"/>
          </a:p>
        </p:txBody>
      </p:sp>
      <p:sp>
        <p:nvSpPr>
          <p:cNvPr id="5" name="Footer Placeholder 4">
            <a:extLst>
              <a:ext uri="{FF2B5EF4-FFF2-40B4-BE49-F238E27FC236}">
                <a16:creationId xmlns:a16="http://schemas.microsoft.com/office/drawing/2014/main" id="{725FDA2F-9C52-491C-99F6-8FA8FBD6DEF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EE8D7061-3659-45A5-B6B5-4B8DB5002233}"/>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22</a:t>
            </a:fld>
            <a:endParaRPr lang="en-US" dirty="0">
              <a:solidFill>
                <a:srgbClr val="4D4D4D"/>
              </a:solidFill>
            </a:endParaRPr>
          </a:p>
        </p:txBody>
      </p:sp>
      <p:sp>
        <p:nvSpPr>
          <p:cNvPr id="8" name="Content Placeholder 1">
            <a:extLst>
              <a:ext uri="{FF2B5EF4-FFF2-40B4-BE49-F238E27FC236}">
                <a16:creationId xmlns:a16="http://schemas.microsoft.com/office/drawing/2014/main" id="{7C69D49D-3CDC-4907-AB97-8848AB473BD2}"/>
              </a:ext>
            </a:extLst>
          </p:cNvPr>
          <p:cNvSpPr txBox="1">
            <a:spLocks/>
          </p:cNvSpPr>
          <p:nvPr/>
        </p:nvSpPr>
        <p:spPr>
          <a:xfrm>
            <a:off x="119443" y="1435117"/>
            <a:ext cx="5698639" cy="2111339"/>
          </a:xfrm>
          <a:prstGeom prst="rect">
            <a:avLst/>
          </a:prstGeom>
        </p:spPr>
        <p:txBody>
          <a:bodyPr anchor="t"/>
          <a:lstStyle>
            <a:lvl1pPr marL="0" indent="0" algn="l" defTabSz="914400" rtl="0" eaLnBrk="1" latinLnBrk="0" hangingPunct="1">
              <a:spcBef>
                <a:spcPts val="1200"/>
              </a:spcBef>
              <a:spcAft>
                <a:spcPts val="600"/>
              </a:spcAft>
              <a:buFont typeface="Arial" panose="020B0604020202020204" pitchFamily="34" charset="0"/>
              <a:buNone/>
              <a:defRPr sz="1800" kern="1200">
                <a:solidFill>
                  <a:schemeClr val="accent1"/>
                </a:solidFill>
                <a:latin typeface="+mn-lt"/>
                <a:ea typeface="+mn-ea"/>
                <a:cs typeface="+mn-cs"/>
              </a:defRPr>
            </a:lvl1pPr>
            <a:lvl2pPr marL="270000" indent="-270000" algn="l" defTabSz="914400" rtl="0" eaLnBrk="1" latinLnBrk="0" hangingPunct="1">
              <a:spcBef>
                <a:spcPts val="300"/>
              </a:spcBef>
              <a:spcAft>
                <a:spcPts val="600"/>
              </a:spcAft>
              <a:buFontTx/>
              <a:buBlip>
                <a:blip r:embed="rId2"/>
              </a:buBlip>
              <a:defRPr sz="1800" kern="1200">
                <a:solidFill>
                  <a:schemeClr val="accent1"/>
                </a:solidFill>
                <a:latin typeface="+mn-lt"/>
                <a:ea typeface="+mn-ea"/>
                <a:cs typeface="+mn-cs"/>
              </a:defRPr>
            </a:lvl2pPr>
            <a:lvl3pPr marL="540000" indent="-270000" algn="l" defTabSz="914400" rtl="0" eaLnBrk="1" latinLnBrk="0" hangingPunct="1">
              <a:spcBef>
                <a:spcPts val="300"/>
              </a:spcBef>
              <a:spcAft>
                <a:spcPts val="600"/>
              </a:spcAft>
              <a:buFontTx/>
              <a:buBlip>
                <a:blip r:embed="rId3"/>
              </a:buBlip>
              <a:defRPr sz="1800" kern="1200">
                <a:solidFill>
                  <a:schemeClr val="accent1"/>
                </a:solidFill>
                <a:latin typeface="+mn-lt"/>
                <a:ea typeface="+mn-ea"/>
                <a:cs typeface="+mn-cs"/>
              </a:defRPr>
            </a:lvl3pPr>
            <a:lvl4pPr marL="810000" indent="-270000" algn="l" defTabSz="914400" rtl="0" eaLnBrk="1" latinLnBrk="0" hangingPunct="1">
              <a:spcBef>
                <a:spcPts val="300"/>
              </a:spcBef>
              <a:spcAft>
                <a:spcPts val="600"/>
              </a:spcAft>
              <a:buFontTx/>
              <a:buBlip>
                <a:blip r:embed="rId4"/>
              </a:buBlip>
              <a:defRPr sz="1800" kern="1200">
                <a:solidFill>
                  <a:schemeClr val="accent1"/>
                </a:solidFill>
                <a:latin typeface="+mn-lt"/>
                <a:ea typeface="+mn-ea"/>
                <a:cs typeface="+mn-cs"/>
              </a:defRPr>
            </a:lvl4pPr>
            <a:lvl5pPr marL="1080000" indent="-270000" algn="l" defTabSz="914400" rtl="0" eaLnBrk="1" latinLnBrk="0" hangingPunct="1">
              <a:spcBef>
                <a:spcPts val="300"/>
              </a:spcBef>
              <a:spcAft>
                <a:spcPts val="600"/>
              </a:spcAft>
              <a:buFontTx/>
              <a:buBlip>
                <a:blip r:embed="rId5"/>
              </a:buBlip>
              <a:defRPr sz="1800" kern="1200">
                <a:solidFill>
                  <a:schemeClr val="accent1"/>
                </a:solidFill>
                <a:latin typeface="+mn-lt"/>
                <a:ea typeface="+mn-ea"/>
                <a:cs typeface="+mn-cs"/>
              </a:defRPr>
            </a:lvl5pPr>
            <a:lvl6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6pPr>
            <a:lvl7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7pPr>
            <a:lvl8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8pPr>
            <a:lvl9pPr marL="1080000" indent="-270000" algn="l" defTabSz="914400" rtl="0" eaLnBrk="1" latinLnBrk="0" hangingPunct="1">
              <a:spcBef>
                <a:spcPts val="300"/>
              </a:spcBef>
              <a:spcAft>
                <a:spcPts val="600"/>
              </a:spcAft>
              <a:buFontTx/>
              <a:buBlip>
                <a:blip r:embed="rId5"/>
              </a:buBlip>
              <a:defRPr sz="1800" kern="1200">
                <a:solidFill>
                  <a:schemeClr val="tx1"/>
                </a:solidFill>
                <a:latin typeface="+mn-lt"/>
                <a:ea typeface="+mn-ea"/>
                <a:cs typeface="+mn-cs"/>
              </a:defRPr>
            </a:lvl9pPr>
          </a:lstStyle>
          <a:p>
            <a:pPr marL="285750" indent="-285750">
              <a:spcBef>
                <a:spcPts val="400"/>
              </a:spcBef>
              <a:spcAft>
                <a:spcPts val="400"/>
              </a:spcAft>
              <a:buFont typeface="Wingdings" panose="05000000000000000000" pitchFamily="2" charset="2"/>
              <a:buChar char="§"/>
            </a:pPr>
            <a:r>
              <a:rPr lang="en-US" sz="1600" dirty="0">
                <a:ea typeface="+mn-lt"/>
                <a:cs typeface="+mn-lt"/>
              </a:rPr>
              <a:t>Crops and Bleeds (1/8” on both) for all printed documents</a:t>
            </a:r>
          </a:p>
          <a:p>
            <a:pPr marL="285750" indent="-285750">
              <a:spcBef>
                <a:spcPts val="400"/>
              </a:spcBef>
              <a:spcAft>
                <a:spcPts val="400"/>
              </a:spcAft>
              <a:buFont typeface="Wingdings" panose="05000000000000000000" pitchFamily="2" charset="2"/>
              <a:buChar char="§"/>
            </a:pPr>
            <a:r>
              <a:rPr lang="en-US" sz="1600" dirty="0">
                <a:ea typeface="+mn-lt"/>
                <a:cs typeface="+mn-lt"/>
              </a:rPr>
              <a:t>Footers should be included within crops and bleeds (areas to be printed) per naming convention</a:t>
            </a:r>
            <a:br>
              <a:rPr lang="en-US" sz="1600" dirty="0">
                <a:ea typeface="+mn-lt"/>
                <a:cs typeface="+mn-lt"/>
              </a:rPr>
            </a:br>
            <a:r>
              <a:rPr lang="en-US" sz="1600" dirty="0">
                <a:ea typeface="+mn-lt"/>
                <a:cs typeface="+mn-lt"/>
              </a:rPr>
              <a:t>(</a:t>
            </a:r>
            <a:r>
              <a:rPr lang="en-US" sz="1600" dirty="0">
                <a:ea typeface="+mn-lt"/>
                <a:cs typeface="+mn-lt"/>
                <a:hlinkClick r:id="rId6" action="ppaction://hlinksldjump"/>
              </a:rPr>
              <a:t>footer naming convention</a:t>
            </a:r>
            <a:r>
              <a:rPr lang="en-US" sz="1600" dirty="0">
                <a:ea typeface="+mn-lt"/>
                <a:cs typeface="+mn-lt"/>
              </a:rPr>
              <a:t>)</a:t>
            </a:r>
          </a:p>
          <a:p>
            <a:pPr marL="285750" indent="-285750">
              <a:spcBef>
                <a:spcPts val="400"/>
              </a:spcBef>
              <a:spcAft>
                <a:spcPts val="400"/>
              </a:spcAft>
              <a:buFont typeface="Wingdings" panose="05000000000000000000" pitchFamily="2" charset="2"/>
              <a:buChar char="§"/>
            </a:pPr>
            <a:r>
              <a:rPr lang="en-US" sz="1600" dirty="0">
                <a:ea typeface="+mn-lt"/>
                <a:cs typeface="+mn-lt"/>
              </a:rPr>
              <a:t>No information should be included inside the slug on any page of the documents</a:t>
            </a:r>
          </a:p>
          <a:p>
            <a:pPr marL="555750" lvl="1" indent="-285750">
              <a:spcBef>
                <a:spcPts val="400"/>
              </a:spcBef>
              <a:spcAft>
                <a:spcPts val="400"/>
              </a:spcAft>
              <a:buFont typeface="Wingdings" panose="05000000000000000000" pitchFamily="2" charset="2"/>
              <a:buChar char="§"/>
            </a:pPr>
            <a:r>
              <a:rPr lang="en-US" sz="1600" dirty="0">
                <a:ea typeface="+mn-lt"/>
                <a:cs typeface="+mn-lt"/>
              </a:rPr>
              <a:t>Setting up the file in InDesign for print:</a:t>
            </a:r>
          </a:p>
          <a:p>
            <a:pPr marL="400050" lvl="8" indent="-400050">
              <a:buFont typeface="Courier New" panose="02070309020205020404" pitchFamily="49" charset="0"/>
              <a:buChar char="o"/>
              <a:tabLst>
                <a:tab pos="1600200" algn="l"/>
              </a:tabLst>
            </a:pPr>
            <a:endParaRPr lang="en-US" sz="1100" dirty="0">
              <a:solidFill>
                <a:schemeClr val="accent1">
                  <a:lumMod val="90000"/>
                  <a:lumOff val="10000"/>
                </a:schemeClr>
              </a:solidFill>
            </a:endParaRPr>
          </a:p>
          <a:p>
            <a:pPr marL="0" lvl="8" indent="0" defTabSz="704850">
              <a:buNone/>
              <a:tabLst>
                <a:tab pos="1600200" algn="l"/>
              </a:tabLst>
            </a:pPr>
            <a:r>
              <a:rPr lang="en-US" sz="1400" u="sng" dirty="0">
                <a:solidFill>
                  <a:schemeClr val="accent1"/>
                </a:solidFill>
                <a:ea typeface="+mn-lt"/>
                <a:cs typeface="+mn-lt"/>
              </a:rPr>
              <a:t>Important Reminder:</a:t>
            </a:r>
          </a:p>
          <a:p>
            <a:pPr marL="171450" lvl="8" indent="-171450" defTabSz="704850">
              <a:buFont typeface="Arial" panose="020B0604020202020204" pitchFamily="34" charset="0"/>
              <a:buChar char="•"/>
              <a:tabLst>
                <a:tab pos="1600200" algn="l"/>
              </a:tabLst>
            </a:pPr>
            <a:r>
              <a:rPr lang="en-US" sz="1200" dirty="0">
                <a:solidFill>
                  <a:schemeClr val="accent1"/>
                </a:solidFill>
                <a:ea typeface="+mn-lt"/>
                <a:cs typeface="+mn-lt"/>
              </a:rPr>
              <a:t>Bleed: refers to the image beyond the final trim that will be cut off after the material has been printed and cut down</a:t>
            </a:r>
          </a:p>
          <a:p>
            <a:pPr marL="171450" lvl="8" indent="-171450" defTabSz="704850">
              <a:buFont typeface="Arial" panose="020B0604020202020204" pitchFamily="34" charset="0"/>
              <a:buChar char="•"/>
              <a:tabLst>
                <a:tab pos="1600200" algn="l"/>
              </a:tabLst>
            </a:pPr>
            <a:r>
              <a:rPr lang="en-US" sz="1200" dirty="0">
                <a:solidFill>
                  <a:schemeClr val="accent1"/>
                </a:solidFill>
                <a:ea typeface="+mn-lt"/>
                <a:cs typeface="+mn-lt"/>
              </a:rPr>
              <a:t>Crop marks: refers to the tick marks positioned on the corners of file that indicate final trim</a:t>
            </a:r>
          </a:p>
          <a:p>
            <a:pPr marL="171450" lvl="8" indent="-171450" defTabSz="704850">
              <a:buFont typeface="Arial" panose="020B0604020202020204" pitchFamily="34" charset="0"/>
              <a:buChar char="•"/>
              <a:tabLst>
                <a:tab pos="1600200" algn="l"/>
              </a:tabLst>
            </a:pPr>
            <a:r>
              <a:rPr lang="en-US" sz="1200" dirty="0">
                <a:solidFill>
                  <a:schemeClr val="accent1"/>
                </a:solidFill>
                <a:ea typeface="+mn-lt"/>
                <a:cs typeface="+mn-lt"/>
              </a:rPr>
              <a:t>Safety Area:  refers to the area inside the trim and is a smaller dimension than your final trim size and is important to pay attention to because this is where you should place your most important information within your design.  Any content outside of the safe area is in risk of being cut off</a:t>
            </a:r>
            <a:r>
              <a:rPr lang="en-US" dirty="0">
                <a:solidFill>
                  <a:schemeClr val="accent1">
                    <a:lumMod val="90000"/>
                    <a:lumOff val="10000"/>
                  </a:schemeClr>
                </a:solidFill>
              </a:rPr>
              <a:t>.</a:t>
            </a:r>
          </a:p>
          <a:p>
            <a:pPr marL="825750" lvl="2" indent="-285750">
              <a:spcBef>
                <a:spcPts val="400"/>
              </a:spcBef>
              <a:spcAft>
                <a:spcPts val="400"/>
              </a:spcAft>
              <a:buFont typeface="Wingdings" panose="05000000000000000000" pitchFamily="2" charset="2"/>
              <a:buChar char="§"/>
            </a:pPr>
            <a:endParaRPr lang="en-US" sz="1600" dirty="0">
              <a:ea typeface="+mn-lt"/>
              <a:cs typeface="+mn-lt"/>
            </a:endParaRPr>
          </a:p>
          <a:p>
            <a:pPr marL="285750" indent="-285750">
              <a:spcBef>
                <a:spcPts val="400"/>
              </a:spcBef>
              <a:spcAft>
                <a:spcPts val="400"/>
              </a:spcAft>
              <a:buFont typeface="Wingdings" panose="05000000000000000000" pitchFamily="2" charset="2"/>
              <a:buChar char="§"/>
            </a:pPr>
            <a:endParaRPr lang="en-US" sz="1600" dirty="0">
              <a:solidFill>
                <a:srgbClr val="D30F4B"/>
              </a:solidFill>
            </a:endParaRPr>
          </a:p>
          <a:p>
            <a:pPr marL="269875" lvl="1" indent="0">
              <a:spcBef>
                <a:spcPts val="400"/>
              </a:spcBef>
              <a:spcAft>
                <a:spcPts val="400"/>
              </a:spcAft>
              <a:buNone/>
            </a:pPr>
            <a:endParaRPr lang="en-US" sz="1600" dirty="0">
              <a:solidFill>
                <a:srgbClr val="D30F4B"/>
              </a:solidFill>
            </a:endParaRPr>
          </a:p>
        </p:txBody>
      </p:sp>
      <p:pic>
        <p:nvPicPr>
          <p:cNvPr id="2" name="Picture 1">
            <a:extLst>
              <a:ext uri="{FF2B5EF4-FFF2-40B4-BE49-F238E27FC236}">
                <a16:creationId xmlns:a16="http://schemas.microsoft.com/office/drawing/2014/main" id="{CED376EA-2097-4998-A10A-C8514E822478}"/>
              </a:ext>
            </a:extLst>
          </p:cNvPr>
          <p:cNvPicPr>
            <a:picLocks noChangeAspect="1"/>
          </p:cNvPicPr>
          <p:nvPr/>
        </p:nvPicPr>
        <p:blipFill>
          <a:blip r:embed="rId7"/>
          <a:stretch>
            <a:fillRect/>
          </a:stretch>
        </p:blipFill>
        <p:spPr>
          <a:xfrm>
            <a:off x="6770911" y="1045937"/>
            <a:ext cx="4011389" cy="3608165"/>
          </a:xfrm>
          <a:prstGeom prst="rect">
            <a:avLst/>
          </a:prstGeom>
        </p:spPr>
      </p:pic>
      <p:sp>
        <p:nvSpPr>
          <p:cNvPr id="7" name="Oval 6">
            <a:extLst>
              <a:ext uri="{FF2B5EF4-FFF2-40B4-BE49-F238E27FC236}">
                <a16:creationId xmlns:a16="http://schemas.microsoft.com/office/drawing/2014/main" id="{B00F580E-B7A6-44C6-BF40-FD33C5E16A50}"/>
              </a:ext>
            </a:extLst>
          </p:cNvPr>
          <p:cNvSpPr/>
          <p:nvPr/>
        </p:nvSpPr>
        <p:spPr bwMode="gray">
          <a:xfrm>
            <a:off x="7543797" y="1606866"/>
            <a:ext cx="2247207" cy="116940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C36E382B-9C5A-4C75-AC05-FE48365249C9}"/>
              </a:ext>
            </a:extLst>
          </p:cNvPr>
          <p:cNvSpPr/>
          <p:nvPr/>
        </p:nvSpPr>
        <p:spPr bwMode="gray">
          <a:xfrm rot="10800000">
            <a:off x="9367836" y="3472974"/>
            <a:ext cx="2624139" cy="863999"/>
          </a:xfrm>
          <a:prstGeom prst="wedgeRoundRect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1800" b="0" i="0" u="none" baseline="0" dirty="0">
              <a:solidFill>
                <a:srgbClr val="FFFFFF"/>
              </a:solidFill>
              <a:latin typeface="Arial" panose="020B0604020202020204" pitchFamily="34" charset="0"/>
            </a:endParaRPr>
          </a:p>
        </p:txBody>
      </p:sp>
      <p:sp>
        <p:nvSpPr>
          <p:cNvPr id="11" name="TextBox 10">
            <a:extLst>
              <a:ext uri="{FF2B5EF4-FFF2-40B4-BE49-F238E27FC236}">
                <a16:creationId xmlns:a16="http://schemas.microsoft.com/office/drawing/2014/main" id="{DDBCAD83-278E-4097-8287-31B008CAD7FB}"/>
              </a:ext>
            </a:extLst>
          </p:cNvPr>
          <p:cNvSpPr txBox="1"/>
          <p:nvPr/>
        </p:nvSpPr>
        <p:spPr bwMode="gray">
          <a:xfrm>
            <a:off x="9662400" y="3657124"/>
            <a:ext cx="2239800" cy="914400"/>
          </a:xfrm>
          <a:prstGeom prst="rect">
            <a:avLst/>
          </a:prstGeom>
          <a:noFill/>
        </p:spPr>
        <p:txBody>
          <a:bodyPr vert="horz" wrap="none" lIns="0" tIns="0" rIns="0" bIns="0" rtlCol="0">
            <a:noAutofit/>
          </a:bodyPr>
          <a:lstStyle/>
          <a:p>
            <a:pPr algn="ctr" rtl="0" eaLnBrk="1" fontAlgn="auto" hangingPunct="1">
              <a:lnSpc>
                <a:spcPct val="100000"/>
              </a:lnSpc>
              <a:spcBef>
                <a:spcPts val="0"/>
              </a:spcBef>
              <a:spcAft>
                <a:spcPts val="0"/>
              </a:spcAft>
            </a:pPr>
            <a:r>
              <a:rPr lang="en-US" sz="1800" b="0" i="0" u="none" baseline="0" dirty="0">
                <a:solidFill>
                  <a:schemeClr val="bg1"/>
                </a:solidFill>
                <a:latin typeface="Arial" panose="020B0604020202020204" pitchFamily="34" charset="0"/>
              </a:rPr>
              <a:t>Only Settings Required </a:t>
            </a:r>
            <a:br>
              <a:rPr lang="en-US" sz="1800" b="0" i="0" u="none" baseline="0" dirty="0">
                <a:solidFill>
                  <a:schemeClr val="bg1"/>
                </a:solidFill>
                <a:latin typeface="Arial" panose="020B0604020202020204" pitchFamily="34" charset="0"/>
              </a:rPr>
            </a:br>
            <a:r>
              <a:rPr lang="en-US" sz="1800" b="0" i="0" u="none" baseline="0" dirty="0">
                <a:solidFill>
                  <a:schemeClr val="bg1"/>
                </a:solidFill>
                <a:latin typeface="Arial" panose="020B0604020202020204" pitchFamily="34" charset="0"/>
              </a:rPr>
              <a:t>for HHG</a:t>
            </a:r>
          </a:p>
        </p:txBody>
      </p:sp>
      <p:cxnSp>
        <p:nvCxnSpPr>
          <p:cNvPr id="14" name="Straight Arrow Connector 13">
            <a:extLst>
              <a:ext uri="{FF2B5EF4-FFF2-40B4-BE49-F238E27FC236}">
                <a16:creationId xmlns:a16="http://schemas.microsoft.com/office/drawing/2014/main" id="{5EF5C540-125D-4416-91C5-A87D8132FA59}"/>
              </a:ext>
            </a:extLst>
          </p:cNvPr>
          <p:cNvCxnSpPr>
            <a:cxnSpLocks/>
          </p:cNvCxnSpPr>
          <p:nvPr/>
        </p:nvCxnSpPr>
        <p:spPr bwMode="gray">
          <a:xfrm>
            <a:off x="8763000" y="2695575"/>
            <a:ext cx="899400" cy="740023"/>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pic>
        <p:nvPicPr>
          <p:cNvPr id="16" name="Picture 3" descr="How to prepare your file for a printer, What's the difference between bleed, trim, and safe area">
            <a:extLst>
              <a:ext uri="{FF2B5EF4-FFF2-40B4-BE49-F238E27FC236}">
                <a16:creationId xmlns:a16="http://schemas.microsoft.com/office/drawing/2014/main" id="{3F209876-A3AB-4938-8968-E64F1DAC72D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38206" y="4905376"/>
            <a:ext cx="4011389" cy="1601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364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C3D771AB-952D-40B3-9B78-E6E418DC3678}"/>
              </a:ext>
            </a:extLst>
          </p:cNvPr>
          <p:cNvSpPr>
            <a:spLocks noGrp="1"/>
          </p:cNvSpPr>
          <p:nvPr>
            <p:ph type="subTitle" idx="13"/>
          </p:nvPr>
        </p:nvSpPr>
        <p:spPr/>
        <p:txBody>
          <a:bodyPr/>
          <a:lstStyle/>
          <a:p>
            <a:endParaRPr lang="en-US" dirty="0"/>
          </a:p>
        </p:txBody>
      </p:sp>
      <p:sp>
        <p:nvSpPr>
          <p:cNvPr id="3" name="Title 2">
            <a:extLst>
              <a:ext uri="{FF2B5EF4-FFF2-40B4-BE49-F238E27FC236}">
                <a16:creationId xmlns:a16="http://schemas.microsoft.com/office/drawing/2014/main" id="{B6A9ECEC-C33B-4A1C-963E-DBCBA40F63B1}"/>
              </a:ext>
            </a:extLst>
          </p:cNvPr>
          <p:cNvSpPr>
            <a:spLocks noGrp="1"/>
          </p:cNvSpPr>
          <p:nvPr>
            <p:ph type="title"/>
          </p:nvPr>
        </p:nvSpPr>
        <p:spPr/>
        <p:txBody>
          <a:bodyPr/>
          <a:lstStyle/>
          <a:p>
            <a:r>
              <a:rPr lang="en-US" dirty="0"/>
              <a:t>HHG FTP &amp; Pre-Flight</a:t>
            </a:r>
          </a:p>
        </p:txBody>
      </p:sp>
      <p:sp>
        <p:nvSpPr>
          <p:cNvPr id="4" name="Date Placeholder 3">
            <a:extLst>
              <a:ext uri="{FF2B5EF4-FFF2-40B4-BE49-F238E27FC236}">
                <a16:creationId xmlns:a16="http://schemas.microsoft.com/office/drawing/2014/main" id="{95434503-60BC-4AFF-B717-D2003A7FBC93}"/>
              </a:ext>
            </a:extLst>
          </p:cNvPr>
          <p:cNvSpPr>
            <a:spLocks noGrp="1"/>
          </p:cNvSpPr>
          <p:nvPr>
            <p:ph type="dt" sz="half" idx="15"/>
          </p:nvPr>
        </p:nvSpPr>
        <p:spPr/>
        <p:txBody>
          <a:bodyPr/>
          <a:lstStyle/>
          <a:p>
            <a:fld id="{B8BC4E18-55B1-4210-A56E-0DDB28434BEA}" type="datetime1">
              <a:rPr lang="en-US" smtClean="0"/>
              <a:t>3/29/2022</a:t>
            </a:fld>
            <a:endParaRPr lang="en-US" dirty="0"/>
          </a:p>
        </p:txBody>
      </p:sp>
      <p:sp>
        <p:nvSpPr>
          <p:cNvPr id="5" name="Footer Placeholder 4">
            <a:extLst>
              <a:ext uri="{FF2B5EF4-FFF2-40B4-BE49-F238E27FC236}">
                <a16:creationId xmlns:a16="http://schemas.microsoft.com/office/drawing/2014/main" id="{2339A1B7-26D9-4423-8788-A71063A050CF}"/>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56790F1-AC98-4B5D-BA5E-0D80A4704541}"/>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23</a:t>
            </a:fld>
            <a:endParaRPr lang="en-US" dirty="0">
              <a:solidFill>
                <a:srgbClr val="4D4D4D"/>
              </a:solidFill>
            </a:endParaRPr>
          </a:p>
        </p:txBody>
      </p:sp>
      <p:graphicFrame>
        <p:nvGraphicFramePr>
          <p:cNvPr id="8" name="Content Placeholder 7">
            <a:extLst>
              <a:ext uri="{FF2B5EF4-FFF2-40B4-BE49-F238E27FC236}">
                <a16:creationId xmlns:a16="http://schemas.microsoft.com/office/drawing/2014/main" id="{B1E2C8AB-875C-48FC-B700-04B4152AB281}"/>
              </a:ext>
            </a:extLst>
          </p:cNvPr>
          <p:cNvGraphicFramePr>
            <a:graphicFrameLocks noGrp="1" noChangeAspect="1"/>
          </p:cNvGraphicFramePr>
          <p:nvPr>
            <p:ph sz="quarter" idx="4294967295"/>
            <p:extLst>
              <p:ext uri="{D42A27DB-BD31-4B8C-83A1-F6EECF244321}">
                <p14:modId xmlns:p14="http://schemas.microsoft.com/office/powerpoint/2010/main" val="4207708385"/>
              </p:ext>
            </p:extLst>
          </p:nvPr>
        </p:nvGraphicFramePr>
        <p:xfrm>
          <a:off x="5552640" y="2497137"/>
          <a:ext cx="2208213" cy="1863725"/>
        </p:xfrm>
        <a:graphic>
          <a:graphicData uri="http://schemas.openxmlformats.org/presentationml/2006/ole">
            <mc:AlternateContent xmlns:mc="http://schemas.openxmlformats.org/markup-compatibility/2006">
              <mc:Choice xmlns:v="urn:schemas-microsoft-com:vml" Requires="v">
                <p:oleObj name="Acrobat Document" showAsIcon="1" r:id="rId2" imgW="914400" imgH="771480" progId="AcroExch.Document.DC">
                  <p:embed/>
                </p:oleObj>
              </mc:Choice>
              <mc:Fallback>
                <p:oleObj name="Acrobat Document" showAsIcon="1" r:id="rId2" imgW="914400" imgH="771480" progId="AcroExch.Document.DC">
                  <p:embed/>
                  <p:pic>
                    <p:nvPicPr>
                      <p:cNvPr id="8" name="Content Placeholder 7">
                        <a:extLst>
                          <a:ext uri="{FF2B5EF4-FFF2-40B4-BE49-F238E27FC236}">
                            <a16:creationId xmlns:a16="http://schemas.microsoft.com/office/drawing/2014/main" id="{B1E2C8AB-875C-48FC-B700-04B4152AB281}"/>
                          </a:ext>
                        </a:extLst>
                      </p:cNvPr>
                      <p:cNvPicPr/>
                      <p:nvPr/>
                    </p:nvPicPr>
                    <p:blipFill>
                      <a:blip r:embed="rId3"/>
                      <a:stretch>
                        <a:fillRect/>
                      </a:stretch>
                    </p:blipFill>
                    <p:spPr>
                      <a:xfrm>
                        <a:off x="5552640" y="2497137"/>
                        <a:ext cx="2208213" cy="1863725"/>
                      </a:xfrm>
                      <a:prstGeom prst="rect">
                        <a:avLst/>
                      </a:prstGeom>
                    </p:spPr>
                  </p:pic>
                </p:oleObj>
              </mc:Fallback>
            </mc:AlternateContent>
          </a:graphicData>
        </a:graphic>
      </p:graphicFrame>
    </p:spTree>
    <p:extLst>
      <p:ext uri="{BB962C8B-B14F-4D97-AF65-F5344CB8AC3E}">
        <p14:creationId xmlns:p14="http://schemas.microsoft.com/office/powerpoint/2010/main" val="1012218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48ACC2B-AF16-41D0-8CDD-8E6200870300}"/>
              </a:ext>
            </a:extLst>
          </p:cNvPr>
          <p:cNvSpPr>
            <a:spLocks noGrp="1"/>
          </p:cNvSpPr>
          <p:nvPr>
            <p:ph type="subTitle" idx="13"/>
          </p:nvPr>
        </p:nvSpPr>
        <p:spPr/>
        <p:txBody>
          <a:bodyPr/>
          <a:lstStyle/>
          <a:p>
            <a:endParaRPr lang="en-US" dirty="0"/>
          </a:p>
        </p:txBody>
      </p:sp>
      <p:sp>
        <p:nvSpPr>
          <p:cNvPr id="3" name="Title 2">
            <a:extLst>
              <a:ext uri="{FF2B5EF4-FFF2-40B4-BE49-F238E27FC236}">
                <a16:creationId xmlns:a16="http://schemas.microsoft.com/office/drawing/2014/main" id="{81834E41-DB8E-4BA5-A133-EB624FC3E927}"/>
              </a:ext>
            </a:extLst>
          </p:cNvPr>
          <p:cNvSpPr>
            <a:spLocks noGrp="1"/>
          </p:cNvSpPr>
          <p:nvPr>
            <p:ph type="title"/>
          </p:nvPr>
        </p:nvSpPr>
        <p:spPr/>
        <p:txBody>
          <a:bodyPr/>
          <a:lstStyle/>
          <a:p>
            <a:r>
              <a:rPr lang="en-US" dirty="0"/>
              <a:t>Pre-Flight Checklist</a:t>
            </a:r>
          </a:p>
        </p:txBody>
      </p:sp>
      <p:sp>
        <p:nvSpPr>
          <p:cNvPr id="4" name="Date Placeholder 3">
            <a:extLst>
              <a:ext uri="{FF2B5EF4-FFF2-40B4-BE49-F238E27FC236}">
                <a16:creationId xmlns:a16="http://schemas.microsoft.com/office/drawing/2014/main" id="{E6F3E5EA-99B6-46AB-9D67-09FF92364E99}"/>
              </a:ext>
            </a:extLst>
          </p:cNvPr>
          <p:cNvSpPr>
            <a:spLocks noGrp="1"/>
          </p:cNvSpPr>
          <p:nvPr>
            <p:ph type="dt" sz="half" idx="10"/>
          </p:nvPr>
        </p:nvSpPr>
        <p:spPr/>
        <p:txBody>
          <a:bodyPr/>
          <a:lstStyle/>
          <a:p>
            <a:fld id="{66CFA773-E85A-4662-9DD9-B10AF225123D}" type="datetime1">
              <a:rPr lang="en-US" smtClean="0"/>
              <a:t>3/29/2022</a:t>
            </a:fld>
            <a:endParaRPr lang="en-US" dirty="0"/>
          </a:p>
        </p:txBody>
      </p:sp>
      <p:sp>
        <p:nvSpPr>
          <p:cNvPr id="5" name="Footer Placeholder 4">
            <a:extLst>
              <a:ext uri="{FF2B5EF4-FFF2-40B4-BE49-F238E27FC236}">
                <a16:creationId xmlns:a16="http://schemas.microsoft.com/office/drawing/2014/main" id="{D3E77583-8C03-41A3-A6C5-476264041D64}"/>
              </a:ext>
            </a:extLst>
          </p:cNvPr>
          <p:cNvSpPr>
            <a:spLocks noGrp="1"/>
          </p:cNvSpPr>
          <p:nvPr>
            <p:ph type="ftr" sz="quarter" idx="11"/>
          </p:nvPr>
        </p:nvSpPr>
        <p:spPr/>
        <p:txBody>
          <a:bodyPr/>
          <a:lstStyle/>
          <a:p>
            <a:r>
              <a:rPr lang="en-US" dirty="0"/>
              <a:t>Patient Recruitment and Retention Team (as of May20)</a:t>
            </a:r>
          </a:p>
        </p:txBody>
      </p:sp>
      <p:sp>
        <p:nvSpPr>
          <p:cNvPr id="6" name="Slide Number Placeholder 5">
            <a:extLst>
              <a:ext uri="{FF2B5EF4-FFF2-40B4-BE49-F238E27FC236}">
                <a16:creationId xmlns:a16="http://schemas.microsoft.com/office/drawing/2014/main" id="{3B134FF6-FE1E-4B7A-BA8D-59B7DF43E015}"/>
              </a:ext>
            </a:extLst>
          </p:cNvPr>
          <p:cNvSpPr>
            <a:spLocks noGrp="1"/>
          </p:cNvSpPr>
          <p:nvPr>
            <p:ph type="sldNum" sz="quarter" idx="12"/>
          </p:nvPr>
        </p:nvSpPr>
        <p:spPr/>
        <p:txBody>
          <a:bodyPr/>
          <a:lstStyle/>
          <a:p>
            <a:fld id="{EEAD9179-7A6B-4268-BEB2-F3B8EB06115B}" type="slidenum">
              <a:rPr lang="en-US" smtClean="0"/>
              <a:t>24</a:t>
            </a:fld>
            <a:endParaRPr lang="en-US" dirty="0"/>
          </a:p>
        </p:txBody>
      </p:sp>
      <p:graphicFrame>
        <p:nvGraphicFramePr>
          <p:cNvPr id="9" name="Content Placeholder 8">
            <a:extLst>
              <a:ext uri="{FF2B5EF4-FFF2-40B4-BE49-F238E27FC236}">
                <a16:creationId xmlns:a16="http://schemas.microsoft.com/office/drawing/2014/main" id="{21A31372-31C1-43BF-A7AA-D85BBDCBCB62}"/>
              </a:ext>
            </a:extLst>
          </p:cNvPr>
          <p:cNvGraphicFramePr>
            <a:graphicFrameLocks noGrp="1" noChangeAspect="1"/>
          </p:cNvGraphicFramePr>
          <p:nvPr>
            <p:ph sz="quarter" idx="14"/>
            <p:extLst>
              <p:ext uri="{D42A27DB-BD31-4B8C-83A1-F6EECF244321}">
                <p14:modId xmlns:p14="http://schemas.microsoft.com/office/powerpoint/2010/main" val="2694463515"/>
              </p:ext>
            </p:extLst>
          </p:nvPr>
        </p:nvGraphicFramePr>
        <p:xfrm>
          <a:off x="5267325" y="3341756"/>
          <a:ext cx="1570038" cy="1324720"/>
        </p:xfrm>
        <a:graphic>
          <a:graphicData uri="http://schemas.openxmlformats.org/presentationml/2006/ole">
            <mc:AlternateContent xmlns:mc="http://schemas.openxmlformats.org/markup-compatibility/2006">
              <mc:Choice xmlns:v="urn:schemas-microsoft-com:vml" Requires="v">
                <p:oleObj name="Worksheet" showAsIcon="1" r:id="rId2" imgW="914400" imgH="771525" progId="Excel.Sheet.8">
                  <p:embed/>
                </p:oleObj>
              </mc:Choice>
              <mc:Fallback>
                <p:oleObj name="Worksheet" showAsIcon="1" r:id="rId2" imgW="914400" imgH="771525" progId="Excel.Sheet.8">
                  <p:embed/>
                  <p:pic>
                    <p:nvPicPr>
                      <p:cNvPr id="9" name="Content Placeholder 8">
                        <a:extLst>
                          <a:ext uri="{FF2B5EF4-FFF2-40B4-BE49-F238E27FC236}">
                            <a16:creationId xmlns:a16="http://schemas.microsoft.com/office/drawing/2014/main" id="{21A31372-31C1-43BF-A7AA-D85BBDCBCB62}"/>
                          </a:ext>
                        </a:extLst>
                      </p:cNvPr>
                      <p:cNvPicPr/>
                      <p:nvPr/>
                    </p:nvPicPr>
                    <p:blipFill>
                      <a:blip r:embed="rId3"/>
                      <a:stretch>
                        <a:fillRect/>
                      </a:stretch>
                    </p:blipFill>
                    <p:spPr>
                      <a:xfrm>
                        <a:off x="5267325" y="3341756"/>
                        <a:ext cx="1570038" cy="132472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DC859D0E-C79B-4142-853D-38D9C27E272B}"/>
              </a:ext>
            </a:extLst>
          </p:cNvPr>
          <p:cNvSpPr txBox="1"/>
          <p:nvPr/>
        </p:nvSpPr>
        <p:spPr bwMode="gray">
          <a:xfrm>
            <a:off x="1781175" y="1781175"/>
            <a:ext cx="8420100" cy="723900"/>
          </a:xfrm>
          <a:prstGeom prst="rect">
            <a:avLst/>
          </a:prstGeom>
          <a:noFill/>
        </p:spPr>
        <p:txBody>
          <a:bodyPr vert="horz" wrap="square" lIns="0" tIns="0" rIns="0" bIns="0" rtlCol="0">
            <a:noAutofit/>
          </a:bodyPr>
          <a:lstStyle/>
          <a:p>
            <a:pPr algn="ctr" fontAlgn="auto">
              <a:lnSpc>
                <a:spcPct val="100000"/>
              </a:lnSpc>
              <a:spcBef>
                <a:spcPct val="0"/>
              </a:spcBef>
              <a:spcAft>
                <a:spcPts val="0"/>
              </a:spcAft>
            </a:pPr>
            <a:r>
              <a:rPr lang="en-US" sz="2000" dirty="0">
                <a:solidFill>
                  <a:schemeClr val="accent1"/>
                </a:solidFill>
                <a:latin typeface="+mj-lt"/>
                <a:ea typeface="+mj-ea"/>
                <a:cs typeface="+mj-cs"/>
              </a:rPr>
              <a:t>It is encouraged to utilize the attached pre-flight checklist to ensure all activities are complete prior to submission.  This form does not need to be submitted.</a:t>
            </a:r>
          </a:p>
        </p:txBody>
      </p:sp>
    </p:spTree>
    <p:extLst>
      <p:ext uri="{BB962C8B-B14F-4D97-AF65-F5344CB8AC3E}">
        <p14:creationId xmlns:p14="http://schemas.microsoft.com/office/powerpoint/2010/main" val="812487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24022A40-E8C7-49B7-B608-02C56F53A03B}"/>
              </a:ext>
            </a:extLst>
          </p:cNvPr>
          <p:cNvSpPr>
            <a:spLocks noGrp="1"/>
          </p:cNvSpPr>
          <p:nvPr>
            <p:ph type="subTitle" idx="13"/>
          </p:nvPr>
        </p:nvSpPr>
        <p:spPr/>
        <p:txBody>
          <a:bodyPr/>
          <a:lstStyle/>
          <a:p>
            <a:endParaRPr lang="en-US" dirty="0"/>
          </a:p>
        </p:txBody>
      </p:sp>
      <p:sp>
        <p:nvSpPr>
          <p:cNvPr id="3" name="Title 2">
            <a:extLst>
              <a:ext uri="{FF2B5EF4-FFF2-40B4-BE49-F238E27FC236}">
                <a16:creationId xmlns:a16="http://schemas.microsoft.com/office/drawing/2014/main" id="{B36F1117-8E01-4A9D-AF21-65A53657FF97}"/>
              </a:ext>
            </a:extLst>
          </p:cNvPr>
          <p:cNvSpPr>
            <a:spLocks noGrp="1"/>
          </p:cNvSpPr>
          <p:nvPr>
            <p:ph type="title"/>
          </p:nvPr>
        </p:nvSpPr>
        <p:spPr/>
        <p:txBody>
          <a:bodyPr/>
          <a:lstStyle/>
          <a:p>
            <a:r>
              <a:rPr lang="en-US" dirty="0"/>
              <a:t>Version History</a:t>
            </a:r>
          </a:p>
        </p:txBody>
      </p:sp>
      <p:sp>
        <p:nvSpPr>
          <p:cNvPr id="4" name="Date Placeholder 3">
            <a:extLst>
              <a:ext uri="{FF2B5EF4-FFF2-40B4-BE49-F238E27FC236}">
                <a16:creationId xmlns:a16="http://schemas.microsoft.com/office/drawing/2014/main" id="{3D7E7EA5-2B20-4394-B13E-57D725F2393B}"/>
              </a:ext>
            </a:extLst>
          </p:cNvPr>
          <p:cNvSpPr>
            <a:spLocks noGrp="1"/>
          </p:cNvSpPr>
          <p:nvPr>
            <p:ph type="dt" sz="half" idx="15"/>
          </p:nvPr>
        </p:nvSpPr>
        <p:spPr/>
        <p:txBody>
          <a:bodyPr/>
          <a:lstStyle/>
          <a:p>
            <a:fld id="{612498F2-88A0-4720-A118-2A97A588577A}" type="datetime1">
              <a:rPr lang="en-US" smtClean="0"/>
              <a:t>3/29/2022</a:t>
            </a:fld>
            <a:endParaRPr lang="en-US" dirty="0"/>
          </a:p>
        </p:txBody>
      </p:sp>
      <p:sp>
        <p:nvSpPr>
          <p:cNvPr id="5" name="Footer Placeholder 4">
            <a:extLst>
              <a:ext uri="{FF2B5EF4-FFF2-40B4-BE49-F238E27FC236}">
                <a16:creationId xmlns:a16="http://schemas.microsoft.com/office/drawing/2014/main" id="{3D1AF664-28A8-45AC-A305-13AE75C60DFF}"/>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3478E6BE-5951-4DED-A13C-7FCE6947B9C9}"/>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25</a:t>
            </a:fld>
            <a:endParaRPr lang="en-US" dirty="0">
              <a:solidFill>
                <a:srgbClr val="4D4D4D"/>
              </a:solidFill>
            </a:endParaRPr>
          </a:p>
        </p:txBody>
      </p:sp>
      <p:graphicFrame>
        <p:nvGraphicFramePr>
          <p:cNvPr id="2" name="Table 1">
            <a:extLst>
              <a:ext uri="{FF2B5EF4-FFF2-40B4-BE49-F238E27FC236}">
                <a16:creationId xmlns:a16="http://schemas.microsoft.com/office/drawing/2014/main" id="{73B6AE4E-2FF9-4A48-9ACD-3996A62915EF}"/>
              </a:ext>
            </a:extLst>
          </p:cNvPr>
          <p:cNvGraphicFramePr>
            <a:graphicFrameLocks noGrp="1"/>
          </p:cNvGraphicFramePr>
          <p:nvPr>
            <p:extLst>
              <p:ext uri="{D42A27DB-BD31-4B8C-83A1-F6EECF244321}">
                <p14:modId xmlns:p14="http://schemas.microsoft.com/office/powerpoint/2010/main" val="962164421"/>
              </p:ext>
            </p:extLst>
          </p:nvPr>
        </p:nvGraphicFramePr>
        <p:xfrm>
          <a:off x="588169" y="1899285"/>
          <a:ext cx="10884931" cy="4226560"/>
        </p:xfrm>
        <a:graphic>
          <a:graphicData uri="http://schemas.openxmlformats.org/drawingml/2006/table">
            <a:tbl>
              <a:tblPr firstRow="1" bandRow="1">
                <a:tableStyleId>{3B4B98B0-60AC-42C2-AFA5-B58CD77FA1E5}</a:tableStyleId>
              </a:tblPr>
              <a:tblGrid>
                <a:gridCol w="2517202">
                  <a:extLst>
                    <a:ext uri="{9D8B030D-6E8A-4147-A177-3AD203B41FA5}">
                      <a16:colId xmlns:a16="http://schemas.microsoft.com/office/drawing/2014/main" val="1210384813"/>
                    </a:ext>
                  </a:extLst>
                </a:gridCol>
                <a:gridCol w="8367729">
                  <a:extLst>
                    <a:ext uri="{9D8B030D-6E8A-4147-A177-3AD203B41FA5}">
                      <a16:colId xmlns:a16="http://schemas.microsoft.com/office/drawing/2014/main" val="2423496994"/>
                    </a:ext>
                  </a:extLst>
                </a:gridCol>
              </a:tblGrid>
              <a:tr h="0">
                <a:tc>
                  <a:txBody>
                    <a:bodyPr/>
                    <a:lstStyle/>
                    <a:p>
                      <a:r>
                        <a:rPr lang="en-US" dirty="0"/>
                        <a:t>Date of Roll Out</a:t>
                      </a:r>
                    </a:p>
                  </a:txBody>
                  <a:tcPr/>
                </a:tc>
                <a:tc>
                  <a:txBody>
                    <a:bodyPr/>
                    <a:lstStyle/>
                    <a:p>
                      <a:r>
                        <a:rPr lang="en-US" dirty="0"/>
                        <a:t>Revision Summary</a:t>
                      </a:r>
                    </a:p>
                  </a:txBody>
                  <a:tcPr/>
                </a:tc>
                <a:extLst>
                  <a:ext uri="{0D108BD9-81ED-4DB2-BD59-A6C34878D82A}">
                    <a16:rowId xmlns:a16="http://schemas.microsoft.com/office/drawing/2014/main" val="2190182474"/>
                  </a:ext>
                </a:extLst>
              </a:tr>
              <a:tr h="370840">
                <a:tc>
                  <a:txBody>
                    <a:bodyPr/>
                    <a:lstStyle/>
                    <a:p>
                      <a:r>
                        <a:rPr lang="en-US" dirty="0"/>
                        <a:t>09Mar22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latin typeface="+mn-lt"/>
                          <a:ea typeface="+mn-ea"/>
                          <a:cs typeface="+mn-cs"/>
                          <a:hlinkClick r:id="rId2" action="ppaction://hlinksldjump">
                            <a:extLst>
                              <a:ext uri="{A12FA001-AC4F-418D-AE19-62706E023703}">
                                <ahyp:hlinkClr xmlns:ahyp="http://schemas.microsoft.com/office/drawing/2018/hyperlinkcolor" val="tx"/>
                              </a:ext>
                            </a:extLst>
                          </a:hlinkClick>
                        </a:rPr>
                        <a:t>1.) </a:t>
                      </a:r>
                      <a:r>
                        <a:rPr lang="en-US" dirty="0">
                          <a:solidFill>
                            <a:srgbClr val="00BCFF"/>
                          </a:solidFill>
                          <a:hlinkClick r:id="rId2" action="ppaction://hlinksldjump">
                            <a:extLst>
                              <a:ext uri="{A12FA001-AC4F-418D-AE19-62706E023703}">
                                <ahyp:hlinkClr xmlns:ahyp="http://schemas.microsoft.com/office/drawing/2018/hyperlinkcolor" val="tx"/>
                              </a:ext>
                            </a:extLst>
                          </a:hlinkClick>
                        </a:rPr>
                        <a:t>R&amp;R Material Development</a:t>
                      </a:r>
                      <a:r>
                        <a:rPr lang="en-US" dirty="0"/>
                        <a:t>, </a:t>
                      </a:r>
                      <a:r>
                        <a:rPr lang="en-US" dirty="0">
                          <a:hlinkClick r:id="rId2" action="ppaction://hlinksldjump"/>
                        </a:rPr>
                        <a:t>Bayer US LMR Guidance</a:t>
                      </a:r>
                      <a:r>
                        <a:rPr lang="en-US" dirty="0"/>
                        <a:t>:  Guidance from US LMR regarding content (MoA, Compound Name)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 </a:t>
                      </a:r>
                      <a:r>
                        <a:rPr lang="en-US" dirty="0">
                          <a:hlinkClick r:id="rId3" action="ppaction://hlinksldjump"/>
                        </a:rPr>
                        <a:t>Translation_US Spanish</a:t>
                      </a:r>
                      <a:r>
                        <a:rPr lang="en-US" dirty="0"/>
                        <a:t>:  Added clarification that Excel Translations will complete ICR of US Spanish and back-translation not needed</a:t>
                      </a:r>
                    </a:p>
                  </a:txBody>
                  <a:tcPr/>
                </a:tc>
                <a:extLst>
                  <a:ext uri="{0D108BD9-81ED-4DB2-BD59-A6C34878D82A}">
                    <a16:rowId xmlns:a16="http://schemas.microsoft.com/office/drawing/2014/main" val="3780415714"/>
                  </a:ext>
                </a:extLst>
              </a:tr>
              <a:tr h="370840">
                <a:tc>
                  <a:txBody>
                    <a:bodyPr/>
                    <a:lstStyle/>
                    <a:p>
                      <a:r>
                        <a:rPr lang="en-US" dirty="0"/>
                        <a:t>29Mar22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1.) Added note on cover slide ‘</a:t>
                      </a:r>
                      <a:r>
                        <a:rPr lang="en-US" sz="1800" b="0" i="1" u="none" baseline="0" dirty="0">
                          <a:solidFill>
                            <a:schemeClr val="tx1"/>
                          </a:solidFill>
                          <a:latin typeface="Arial" panose="020B0604020202020204" pitchFamily="34" charset="0"/>
                        </a:rPr>
                        <a:t>* Activities noted throughout this workflow for HHG also apply when another print vendor is utilized’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baseline="0" dirty="0">
                          <a:solidFill>
                            <a:schemeClr val="tx1"/>
                          </a:solidFill>
                          <a:latin typeface="Arial" panose="020B0604020202020204" pitchFamily="34" charset="0"/>
                        </a:rPr>
                        <a:t>2.) </a:t>
                      </a:r>
                      <a:r>
                        <a:rPr lang="en-US" sz="1800" b="0" i="0" u="none" baseline="0" dirty="0">
                          <a:solidFill>
                            <a:schemeClr val="tx1"/>
                          </a:solidFill>
                          <a:latin typeface="Arial" panose="020B0604020202020204" pitchFamily="34" charset="0"/>
                          <a:hlinkClick r:id="rId4" action="ppaction://hlinksldjump"/>
                        </a:rPr>
                        <a:t>Pre- Flight</a:t>
                      </a:r>
                      <a:r>
                        <a:rPr lang="en-US" sz="1800" b="0" i="0" u="none" baseline="0" dirty="0">
                          <a:solidFill>
                            <a:schemeClr val="tx1"/>
                          </a:solidFill>
                          <a:latin typeface="Arial" panose="020B0604020202020204" pitchFamily="34" charset="0"/>
                        </a:rPr>
                        <a:t>, </a:t>
                      </a:r>
                      <a:r>
                        <a:rPr lang="en-US" sz="1800" b="0" i="0" u="none" baseline="0" dirty="0">
                          <a:solidFill>
                            <a:schemeClr val="tx1"/>
                          </a:solidFill>
                          <a:latin typeface="Arial" panose="020B0604020202020204" pitchFamily="34" charset="0"/>
                          <a:hlinkClick r:id="rId5" action="ppaction://hlinksldjump"/>
                        </a:rPr>
                        <a:t>Pre- Flight 2</a:t>
                      </a:r>
                      <a:r>
                        <a:rPr lang="en-US" sz="1800" b="0" i="0" u="none" baseline="0" dirty="0">
                          <a:solidFill>
                            <a:schemeClr val="tx1"/>
                          </a:solidFill>
                          <a:latin typeface="Arial" panose="020B0604020202020204" pitchFamily="34" charset="0"/>
                        </a:rPr>
                        <a:t>:  Added reference to Pre-Flight Checklist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baseline="0" dirty="0">
                          <a:solidFill>
                            <a:schemeClr val="tx1"/>
                          </a:solidFill>
                          <a:latin typeface="Arial" panose="020B0604020202020204" pitchFamily="34" charset="0"/>
                        </a:rPr>
                        <a:t>3.) </a:t>
                      </a:r>
                      <a:r>
                        <a:rPr lang="en-US" sz="1800" b="0" i="0" u="none" baseline="0" dirty="0">
                          <a:solidFill>
                            <a:schemeClr val="tx1"/>
                          </a:solidFill>
                          <a:latin typeface="Arial" panose="020B0604020202020204" pitchFamily="34" charset="0"/>
                          <a:hlinkClick r:id="rId6" action="ppaction://hlinksldjump"/>
                        </a:rPr>
                        <a:t>Pre-Flight Checklist</a:t>
                      </a:r>
                      <a:r>
                        <a:rPr lang="en-US" sz="1800" b="0" i="0" u="none" baseline="0" dirty="0">
                          <a:solidFill>
                            <a:schemeClr val="tx1"/>
                          </a:solidFill>
                          <a:latin typeface="Arial" panose="020B0604020202020204" pitchFamily="34" charset="0"/>
                        </a:rPr>
                        <a:t>:  Added new pre-flight checklist tool</a:t>
                      </a:r>
                    </a:p>
                  </a:txBody>
                  <a:tcPr/>
                </a:tc>
                <a:extLst>
                  <a:ext uri="{0D108BD9-81ED-4DB2-BD59-A6C34878D82A}">
                    <a16:rowId xmlns:a16="http://schemas.microsoft.com/office/drawing/2014/main" val="2713213918"/>
                  </a:ext>
                </a:extLst>
              </a:tr>
              <a:tr h="370840">
                <a:tc>
                  <a:txBody>
                    <a:bodyPr/>
                    <a:lstStyle/>
                    <a:p>
                      <a:endParaRPr lang="en-US" dirty="0"/>
                    </a:p>
                  </a:txBody>
                  <a:tcPr/>
                </a:tc>
                <a:tc>
                  <a:txBody>
                    <a:bodyPr/>
                    <a:lstStyle/>
                    <a:p>
                      <a:endParaRPr lang="en-US" dirty="0">
                        <a:solidFill>
                          <a:schemeClr val="tx1"/>
                        </a:solidFill>
                      </a:endParaRPr>
                    </a:p>
                  </a:txBody>
                  <a:tcPr/>
                </a:tc>
                <a:extLst>
                  <a:ext uri="{0D108BD9-81ED-4DB2-BD59-A6C34878D82A}">
                    <a16:rowId xmlns:a16="http://schemas.microsoft.com/office/drawing/2014/main" val="1530375139"/>
                  </a:ext>
                </a:extLst>
              </a:tr>
              <a:tr h="37084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80160837"/>
                  </a:ext>
                </a:extLst>
              </a:tr>
              <a:tr h="37084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14288373"/>
                  </a:ext>
                </a:extLst>
              </a:tr>
              <a:tr h="370840">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2023688981"/>
                  </a:ext>
                </a:extLst>
              </a:tr>
            </a:tbl>
          </a:graphicData>
        </a:graphic>
      </p:graphicFrame>
    </p:spTree>
    <p:extLst>
      <p:ext uri="{BB962C8B-B14F-4D97-AF65-F5344CB8AC3E}">
        <p14:creationId xmlns:p14="http://schemas.microsoft.com/office/powerpoint/2010/main" val="2930563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24022A40-E8C7-49B7-B608-02C56F53A03B}"/>
              </a:ext>
            </a:extLst>
          </p:cNvPr>
          <p:cNvSpPr>
            <a:spLocks noGrp="1"/>
          </p:cNvSpPr>
          <p:nvPr>
            <p:ph type="subTitle" idx="13"/>
          </p:nvPr>
        </p:nvSpPr>
        <p:spPr/>
        <p:txBody>
          <a:bodyPr/>
          <a:lstStyle/>
          <a:p>
            <a:endParaRPr lang="en-US" dirty="0"/>
          </a:p>
        </p:txBody>
      </p:sp>
      <p:sp>
        <p:nvSpPr>
          <p:cNvPr id="3" name="Title 2">
            <a:extLst>
              <a:ext uri="{FF2B5EF4-FFF2-40B4-BE49-F238E27FC236}">
                <a16:creationId xmlns:a16="http://schemas.microsoft.com/office/drawing/2014/main" id="{B36F1117-8E01-4A9D-AF21-65A53657FF97}"/>
              </a:ext>
            </a:extLst>
          </p:cNvPr>
          <p:cNvSpPr>
            <a:spLocks noGrp="1"/>
          </p:cNvSpPr>
          <p:nvPr>
            <p:ph type="title"/>
          </p:nvPr>
        </p:nvSpPr>
        <p:spPr/>
        <p:txBody>
          <a:bodyPr/>
          <a:lstStyle/>
          <a:p>
            <a:r>
              <a:rPr lang="en-US" dirty="0"/>
              <a:t>Version History</a:t>
            </a:r>
          </a:p>
        </p:txBody>
      </p:sp>
      <p:sp>
        <p:nvSpPr>
          <p:cNvPr id="4" name="Date Placeholder 3">
            <a:extLst>
              <a:ext uri="{FF2B5EF4-FFF2-40B4-BE49-F238E27FC236}">
                <a16:creationId xmlns:a16="http://schemas.microsoft.com/office/drawing/2014/main" id="{3D7E7EA5-2B20-4394-B13E-57D725F2393B}"/>
              </a:ext>
            </a:extLst>
          </p:cNvPr>
          <p:cNvSpPr>
            <a:spLocks noGrp="1"/>
          </p:cNvSpPr>
          <p:nvPr>
            <p:ph type="dt" sz="half" idx="15"/>
          </p:nvPr>
        </p:nvSpPr>
        <p:spPr/>
        <p:txBody>
          <a:bodyPr/>
          <a:lstStyle/>
          <a:p>
            <a:fld id="{612498F2-88A0-4720-A118-2A97A588577A}" type="datetime1">
              <a:rPr lang="en-US" smtClean="0"/>
              <a:t>3/29/2022</a:t>
            </a:fld>
            <a:endParaRPr lang="en-US" dirty="0"/>
          </a:p>
        </p:txBody>
      </p:sp>
      <p:sp>
        <p:nvSpPr>
          <p:cNvPr id="5" name="Footer Placeholder 4">
            <a:extLst>
              <a:ext uri="{FF2B5EF4-FFF2-40B4-BE49-F238E27FC236}">
                <a16:creationId xmlns:a16="http://schemas.microsoft.com/office/drawing/2014/main" id="{3D1AF664-28A8-45AC-A305-13AE75C60DFF}"/>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3478E6BE-5951-4DED-A13C-7FCE6947B9C9}"/>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26</a:t>
            </a:fld>
            <a:endParaRPr lang="en-US" dirty="0">
              <a:solidFill>
                <a:srgbClr val="4D4D4D"/>
              </a:solidFill>
            </a:endParaRPr>
          </a:p>
        </p:txBody>
      </p:sp>
      <p:graphicFrame>
        <p:nvGraphicFramePr>
          <p:cNvPr id="2" name="Table 1">
            <a:extLst>
              <a:ext uri="{FF2B5EF4-FFF2-40B4-BE49-F238E27FC236}">
                <a16:creationId xmlns:a16="http://schemas.microsoft.com/office/drawing/2014/main" id="{73B6AE4E-2FF9-4A48-9ACD-3996A62915EF}"/>
              </a:ext>
            </a:extLst>
          </p:cNvPr>
          <p:cNvGraphicFramePr>
            <a:graphicFrameLocks noGrp="1"/>
          </p:cNvGraphicFramePr>
          <p:nvPr/>
        </p:nvGraphicFramePr>
        <p:xfrm>
          <a:off x="588169" y="1899285"/>
          <a:ext cx="10884931" cy="4495800"/>
        </p:xfrm>
        <a:graphic>
          <a:graphicData uri="http://schemas.openxmlformats.org/drawingml/2006/table">
            <a:tbl>
              <a:tblPr firstRow="1" bandRow="1">
                <a:tableStyleId>{3B4B98B0-60AC-42C2-AFA5-B58CD77FA1E5}</a:tableStyleId>
              </a:tblPr>
              <a:tblGrid>
                <a:gridCol w="2517202">
                  <a:extLst>
                    <a:ext uri="{9D8B030D-6E8A-4147-A177-3AD203B41FA5}">
                      <a16:colId xmlns:a16="http://schemas.microsoft.com/office/drawing/2014/main" val="1210384813"/>
                    </a:ext>
                  </a:extLst>
                </a:gridCol>
                <a:gridCol w="8367729">
                  <a:extLst>
                    <a:ext uri="{9D8B030D-6E8A-4147-A177-3AD203B41FA5}">
                      <a16:colId xmlns:a16="http://schemas.microsoft.com/office/drawing/2014/main" val="2423496994"/>
                    </a:ext>
                  </a:extLst>
                </a:gridCol>
              </a:tblGrid>
              <a:tr h="0">
                <a:tc>
                  <a:txBody>
                    <a:bodyPr/>
                    <a:lstStyle/>
                    <a:p>
                      <a:r>
                        <a:rPr lang="en-US" dirty="0"/>
                        <a:t>Date of Roll Out</a:t>
                      </a:r>
                    </a:p>
                  </a:txBody>
                  <a:tcPr/>
                </a:tc>
                <a:tc>
                  <a:txBody>
                    <a:bodyPr/>
                    <a:lstStyle/>
                    <a:p>
                      <a:r>
                        <a:rPr lang="en-US" dirty="0"/>
                        <a:t>Revision Summary</a:t>
                      </a:r>
                    </a:p>
                  </a:txBody>
                  <a:tcPr/>
                </a:tc>
                <a:extLst>
                  <a:ext uri="{0D108BD9-81ED-4DB2-BD59-A6C34878D82A}">
                    <a16:rowId xmlns:a16="http://schemas.microsoft.com/office/drawing/2014/main" val="2190182474"/>
                  </a:ext>
                </a:extLst>
              </a:tr>
              <a:tr h="370840">
                <a:tc>
                  <a:txBody>
                    <a:bodyPr/>
                    <a:lstStyle/>
                    <a:p>
                      <a:r>
                        <a:rPr lang="en-US" dirty="0"/>
                        <a:t>30May20</a:t>
                      </a:r>
                    </a:p>
                  </a:txBody>
                  <a:tcPr/>
                </a:tc>
                <a:tc>
                  <a:txBody>
                    <a:bodyPr/>
                    <a:lstStyle/>
                    <a:p>
                      <a:r>
                        <a:rPr lang="en-US" dirty="0"/>
                        <a:t>Initial version implementation</a:t>
                      </a:r>
                    </a:p>
                  </a:txBody>
                  <a:tcPr/>
                </a:tc>
                <a:extLst>
                  <a:ext uri="{0D108BD9-81ED-4DB2-BD59-A6C34878D82A}">
                    <a16:rowId xmlns:a16="http://schemas.microsoft.com/office/drawing/2014/main" val="3780415714"/>
                  </a:ext>
                </a:extLst>
              </a:tr>
              <a:tr h="370840">
                <a:tc>
                  <a:txBody>
                    <a:bodyPr/>
                    <a:lstStyle/>
                    <a:p>
                      <a:r>
                        <a:rPr lang="en-US" dirty="0"/>
                        <a:t>12Aug20</a:t>
                      </a:r>
                    </a:p>
                  </a:txBody>
                  <a:tcPr/>
                </a:tc>
                <a:tc>
                  <a:txBody>
                    <a:bodyPr/>
                    <a:lstStyle/>
                    <a:p>
                      <a:r>
                        <a:rPr lang="en-US" dirty="0"/>
                        <a:t>Updated to include step 1.3 US LMR </a:t>
                      </a:r>
                      <a:r>
                        <a:rPr lang="en-US" dirty="0">
                          <a:hlinkClick r:id="rId2" action="ppaction://hlinksldjump"/>
                        </a:rPr>
                        <a:t>R&amp;R Material Development: US LMR</a:t>
                      </a:r>
                      <a:endParaRPr lang="en-US" dirty="0"/>
                    </a:p>
                  </a:txBody>
                  <a:tcPr/>
                </a:tc>
                <a:extLst>
                  <a:ext uri="{0D108BD9-81ED-4DB2-BD59-A6C34878D82A}">
                    <a16:rowId xmlns:a16="http://schemas.microsoft.com/office/drawing/2014/main" val="2713213918"/>
                  </a:ext>
                </a:extLst>
              </a:tr>
              <a:tr h="370840">
                <a:tc>
                  <a:txBody>
                    <a:bodyPr/>
                    <a:lstStyle/>
                    <a:p>
                      <a:r>
                        <a:rPr lang="en-US" dirty="0"/>
                        <a:t>22Sep20</a:t>
                      </a:r>
                    </a:p>
                  </a:txBody>
                  <a:tcPr/>
                </a:tc>
                <a:tc>
                  <a:txBody>
                    <a:bodyPr/>
                    <a:lstStyle/>
                    <a:p>
                      <a:r>
                        <a:rPr lang="en-US" dirty="0"/>
                        <a:t>Added clarification on document setup for printing (</a:t>
                      </a:r>
                      <a:r>
                        <a:rPr lang="en-US" dirty="0">
                          <a:hlinkClick r:id="rId3" action="ppaction://hlinksldjump"/>
                        </a:rPr>
                        <a:t>Document Setup for Printing</a:t>
                      </a:r>
                      <a:endParaRPr lang="en-US" dirty="0"/>
                    </a:p>
                  </a:txBody>
                  <a:tcPr/>
                </a:tc>
                <a:extLst>
                  <a:ext uri="{0D108BD9-81ED-4DB2-BD59-A6C34878D82A}">
                    <a16:rowId xmlns:a16="http://schemas.microsoft.com/office/drawing/2014/main" val="1530375139"/>
                  </a:ext>
                </a:extLst>
              </a:tr>
              <a:tr h="370840">
                <a:tc>
                  <a:txBody>
                    <a:bodyPr/>
                    <a:lstStyle/>
                    <a:p>
                      <a:r>
                        <a:rPr lang="en-US" dirty="0"/>
                        <a:t>29Sep20</a:t>
                      </a:r>
                    </a:p>
                  </a:txBody>
                  <a:tcPr/>
                </a:tc>
                <a:tc>
                  <a:txBody>
                    <a:bodyPr/>
                    <a:lstStyle/>
                    <a:p>
                      <a:r>
                        <a:rPr lang="en-US" dirty="0"/>
                        <a:t>Added clarification to step 3.2 noting that Excel will follow the English design files as provided (</a:t>
                      </a:r>
                      <a:r>
                        <a:rPr lang="en-US" dirty="0">
                          <a:hlinkClick r:id="rId4" action="ppaction://hlinksldjump"/>
                        </a:rPr>
                        <a:t>Translation 3.2</a:t>
                      </a:r>
                      <a:r>
                        <a:rPr lang="en-US" dirty="0"/>
                        <a:t>)</a:t>
                      </a:r>
                    </a:p>
                  </a:txBody>
                  <a:tcPr/>
                </a:tc>
                <a:extLst>
                  <a:ext uri="{0D108BD9-81ED-4DB2-BD59-A6C34878D82A}">
                    <a16:rowId xmlns:a16="http://schemas.microsoft.com/office/drawing/2014/main" val="480160837"/>
                  </a:ext>
                </a:extLst>
              </a:tr>
              <a:tr h="370840">
                <a:tc>
                  <a:txBody>
                    <a:bodyPr/>
                    <a:lstStyle/>
                    <a:p>
                      <a:r>
                        <a:rPr lang="en-US" dirty="0"/>
                        <a:t>06Aug21</a:t>
                      </a:r>
                    </a:p>
                  </a:txBody>
                  <a:tcPr/>
                </a:tc>
                <a:tc>
                  <a:txBody>
                    <a:bodyPr/>
                    <a:lstStyle/>
                    <a:p>
                      <a:r>
                        <a:rPr lang="en-US" dirty="0"/>
                        <a:t>1.) </a:t>
                      </a:r>
                      <a:r>
                        <a:rPr lang="en-US" dirty="0">
                          <a:hlinkClick r:id="rId2" action="ppaction://hlinksldjump"/>
                        </a:rPr>
                        <a:t>R&amp;R Material Development</a:t>
                      </a:r>
                      <a:r>
                        <a:rPr lang="en-US" dirty="0"/>
                        <a:t>:  Updated information regarding US LMR requirements</a:t>
                      </a:r>
                    </a:p>
                    <a:p>
                      <a:r>
                        <a:rPr lang="en-US" dirty="0"/>
                        <a:t>2.) </a:t>
                      </a:r>
                      <a:r>
                        <a:rPr lang="en-US" dirty="0">
                          <a:hlinkClick r:id="rId4" action="ppaction://hlinksldjump"/>
                        </a:rPr>
                        <a:t>Translation</a:t>
                      </a:r>
                      <a:r>
                        <a:rPr lang="en-US" dirty="0"/>
                        <a:t>:  Updated information regarding process for US/UK LMR Project number management</a:t>
                      </a:r>
                    </a:p>
                  </a:txBody>
                  <a:tcPr/>
                </a:tc>
                <a:extLst>
                  <a:ext uri="{0D108BD9-81ED-4DB2-BD59-A6C34878D82A}">
                    <a16:rowId xmlns:a16="http://schemas.microsoft.com/office/drawing/2014/main" val="414288373"/>
                  </a:ext>
                </a:extLst>
              </a:tr>
              <a:tr h="370840">
                <a:tc>
                  <a:txBody>
                    <a:bodyPr/>
                    <a:lstStyle/>
                    <a:p>
                      <a:r>
                        <a:rPr lang="en-US" dirty="0"/>
                        <a:t>10Jan22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5" action="ppaction://hlinksldjump"/>
                        </a:rPr>
                        <a:t>English Core Localization Friendly Recommendations</a:t>
                      </a:r>
                      <a:r>
                        <a:rPr lang="en-US" dirty="0"/>
                        <a:t>:  Recommendations from Excel translations to support localization friendly content</a:t>
                      </a:r>
                    </a:p>
                    <a:p>
                      <a:r>
                        <a:rPr lang="en-US" dirty="0">
                          <a:hlinkClick r:id="rId3" action="ppaction://hlinksldjump"/>
                        </a:rPr>
                        <a:t>Document Setup for Printing</a:t>
                      </a:r>
                      <a:r>
                        <a:rPr lang="en-US" dirty="0"/>
                        <a:t>:  Added important note about bleeds, crop marks and safety areas</a:t>
                      </a:r>
                    </a:p>
                  </a:txBody>
                  <a:tcPr/>
                </a:tc>
                <a:extLst>
                  <a:ext uri="{0D108BD9-81ED-4DB2-BD59-A6C34878D82A}">
                    <a16:rowId xmlns:a16="http://schemas.microsoft.com/office/drawing/2014/main" val="2023688981"/>
                  </a:ext>
                </a:extLst>
              </a:tr>
            </a:tbl>
          </a:graphicData>
        </a:graphic>
      </p:graphicFrame>
    </p:spTree>
    <p:extLst>
      <p:ext uri="{BB962C8B-B14F-4D97-AF65-F5344CB8AC3E}">
        <p14:creationId xmlns:p14="http://schemas.microsoft.com/office/powerpoint/2010/main" val="586944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2F4B64-6189-4870-BB9D-88CEA033E626}"/>
              </a:ext>
            </a:extLst>
          </p:cNvPr>
          <p:cNvSpPr>
            <a:spLocks noGrp="1"/>
          </p:cNvSpPr>
          <p:nvPr>
            <p:ph type="title"/>
          </p:nvPr>
        </p:nvSpPr>
        <p:spPr/>
        <p:txBody>
          <a:bodyPr/>
          <a:lstStyle/>
          <a:p>
            <a:r>
              <a:rPr lang="en-US" dirty="0"/>
              <a:t>Key Stakeholders</a:t>
            </a:r>
          </a:p>
        </p:txBody>
      </p:sp>
      <p:sp>
        <p:nvSpPr>
          <p:cNvPr id="9" name="Text Placeholder 8">
            <a:extLst>
              <a:ext uri="{FF2B5EF4-FFF2-40B4-BE49-F238E27FC236}">
                <a16:creationId xmlns:a16="http://schemas.microsoft.com/office/drawing/2014/main" id="{0068BD47-1995-4F0B-8109-567A189DC4D5}"/>
              </a:ext>
            </a:extLst>
          </p:cNvPr>
          <p:cNvSpPr>
            <a:spLocks noGrp="1"/>
          </p:cNvSpPr>
          <p:nvPr>
            <p:ph type="body" sz="quarter" idx="14"/>
          </p:nvPr>
        </p:nvSpPr>
        <p:spPr/>
        <p:txBody>
          <a:bodyPr/>
          <a:lstStyle/>
          <a:p>
            <a:endParaRPr lang="en-US" dirty="0"/>
          </a:p>
        </p:txBody>
      </p:sp>
      <p:sp>
        <p:nvSpPr>
          <p:cNvPr id="4" name="Date Placeholder 3">
            <a:extLst>
              <a:ext uri="{FF2B5EF4-FFF2-40B4-BE49-F238E27FC236}">
                <a16:creationId xmlns:a16="http://schemas.microsoft.com/office/drawing/2014/main" id="{1F4D848D-1B68-4684-82FF-B04315809CFF}"/>
              </a:ext>
            </a:extLst>
          </p:cNvPr>
          <p:cNvSpPr>
            <a:spLocks noGrp="1"/>
          </p:cNvSpPr>
          <p:nvPr>
            <p:ph type="dt" sz="half" idx="15"/>
          </p:nvPr>
        </p:nvSpPr>
        <p:spPr/>
        <p:txBody>
          <a:bodyPr/>
          <a:lstStyle/>
          <a:p>
            <a:fld id="{B25B2E28-104F-44FC-86B6-DC8D3B803CFA}" type="datetime1">
              <a:rPr lang="en-US" smtClean="0"/>
              <a:t>3/29/2022</a:t>
            </a:fld>
            <a:endParaRPr lang="en-US" dirty="0"/>
          </a:p>
        </p:txBody>
      </p:sp>
      <p:sp>
        <p:nvSpPr>
          <p:cNvPr id="5" name="Footer Placeholder 4">
            <a:extLst>
              <a:ext uri="{FF2B5EF4-FFF2-40B4-BE49-F238E27FC236}">
                <a16:creationId xmlns:a16="http://schemas.microsoft.com/office/drawing/2014/main" id="{E80610ED-5FEF-4DB5-A9DD-9383A4397CCC}"/>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0C0E391E-6CC7-453C-B938-31D2413BF661}"/>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3</a:t>
            </a:fld>
            <a:endParaRPr lang="en-US" dirty="0">
              <a:solidFill>
                <a:srgbClr val="4D4D4D"/>
              </a:solidFill>
            </a:endParaRPr>
          </a:p>
        </p:txBody>
      </p:sp>
      <p:graphicFrame>
        <p:nvGraphicFramePr>
          <p:cNvPr id="8" name="Content Placeholder 3">
            <a:extLst>
              <a:ext uri="{FF2B5EF4-FFF2-40B4-BE49-F238E27FC236}">
                <a16:creationId xmlns:a16="http://schemas.microsoft.com/office/drawing/2014/main" id="{E03D80FA-E380-4199-8E85-42BB3F78FE54}"/>
              </a:ext>
            </a:extLst>
          </p:cNvPr>
          <p:cNvGraphicFramePr>
            <a:graphicFrameLocks noGrp="1"/>
          </p:cNvGraphicFramePr>
          <p:nvPr>
            <p:ph sz="quarter" idx="4294967295"/>
            <p:extLst>
              <p:ext uri="{D42A27DB-BD31-4B8C-83A1-F6EECF244321}">
                <p14:modId xmlns:p14="http://schemas.microsoft.com/office/powerpoint/2010/main" val="3476561067"/>
              </p:ext>
            </p:extLst>
          </p:nvPr>
        </p:nvGraphicFramePr>
        <p:xfrm>
          <a:off x="0" y="1446213"/>
          <a:ext cx="10799763" cy="5095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3136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0DC0A0-7D2F-41C2-9ACF-31126D43459F}"/>
              </a:ext>
            </a:extLst>
          </p:cNvPr>
          <p:cNvSpPr>
            <a:spLocks noGrp="1"/>
          </p:cNvSpPr>
          <p:nvPr>
            <p:ph type="title"/>
          </p:nvPr>
        </p:nvSpPr>
        <p:spPr/>
        <p:txBody>
          <a:bodyPr/>
          <a:lstStyle/>
          <a:p>
            <a:r>
              <a:rPr lang="en-US" dirty="0"/>
              <a:t>R&amp;R External Vendor Process Overview</a:t>
            </a:r>
          </a:p>
        </p:txBody>
      </p:sp>
      <p:sp>
        <p:nvSpPr>
          <p:cNvPr id="4" name="Date Placeholder 3">
            <a:extLst>
              <a:ext uri="{FF2B5EF4-FFF2-40B4-BE49-F238E27FC236}">
                <a16:creationId xmlns:a16="http://schemas.microsoft.com/office/drawing/2014/main" id="{DC7C1357-F4B1-42AD-9938-A589D3DFDFFF}"/>
              </a:ext>
            </a:extLst>
          </p:cNvPr>
          <p:cNvSpPr>
            <a:spLocks noGrp="1"/>
          </p:cNvSpPr>
          <p:nvPr>
            <p:ph type="dt" sz="half" idx="15"/>
          </p:nvPr>
        </p:nvSpPr>
        <p:spPr/>
        <p:txBody>
          <a:bodyPr/>
          <a:lstStyle/>
          <a:p>
            <a:fld id="{2CDDFCA7-A70B-4286-87EE-426320385D74}" type="datetime1">
              <a:rPr lang="en-US" smtClean="0"/>
              <a:t>3/29/2022</a:t>
            </a:fld>
            <a:endParaRPr lang="en-US" dirty="0"/>
          </a:p>
        </p:txBody>
      </p:sp>
      <p:sp>
        <p:nvSpPr>
          <p:cNvPr id="5" name="Footer Placeholder 4">
            <a:extLst>
              <a:ext uri="{FF2B5EF4-FFF2-40B4-BE49-F238E27FC236}">
                <a16:creationId xmlns:a16="http://schemas.microsoft.com/office/drawing/2014/main" id="{285649F4-C741-4D12-9F5A-31DC72736206}"/>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A3C21F92-93D8-47A8-8CCD-4AE71C1B107E}"/>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4</a:t>
            </a:fld>
            <a:endParaRPr lang="en-US" dirty="0">
              <a:solidFill>
                <a:srgbClr val="4D4D4D"/>
              </a:solidFill>
            </a:endParaRPr>
          </a:p>
        </p:txBody>
      </p:sp>
      <p:graphicFrame>
        <p:nvGraphicFramePr>
          <p:cNvPr id="8" name="Table 74">
            <a:extLst>
              <a:ext uri="{FF2B5EF4-FFF2-40B4-BE49-F238E27FC236}">
                <a16:creationId xmlns:a16="http://schemas.microsoft.com/office/drawing/2014/main" id="{611508DD-0CB9-474B-BFDD-A01C2678FE08}"/>
              </a:ext>
            </a:extLst>
          </p:cNvPr>
          <p:cNvGraphicFramePr>
            <a:graphicFrameLocks noGrp="1"/>
          </p:cNvGraphicFramePr>
          <p:nvPr>
            <p:extLst>
              <p:ext uri="{D42A27DB-BD31-4B8C-83A1-F6EECF244321}">
                <p14:modId xmlns:p14="http://schemas.microsoft.com/office/powerpoint/2010/main" val="3289486993"/>
              </p:ext>
            </p:extLst>
          </p:nvPr>
        </p:nvGraphicFramePr>
        <p:xfrm>
          <a:off x="281411" y="1608459"/>
          <a:ext cx="2160000" cy="2398014"/>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20000"/>
                    </a:ext>
                  </a:extLst>
                </a:gridCol>
              </a:tblGrid>
              <a:tr h="505181">
                <a:tc>
                  <a:txBody>
                    <a:bodyPr/>
                    <a:lstStyle/>
                    <a:p>
                      <a:pPr algn="ctr">
                        <a:buNone/>
                      </a:pPr>
                      <a:r>
                        <a:rPr lang="en-GB" b="1" i="0" dirty="0">
                          <a:solidFill>
                            <a:srgbClr val="FFFFFF"/>
                          </a:solidFill>
                          <a:effectLst/>
                        </a:rPr>
                        <a:t>R&amp;R Material Development</a:t>
                      </a:r>
                    </a:p>
                  </a:txBody>
                  <a:tcPr marL="274320" marR="182880" marT="137160" marB="137160" anchor="ctr">
                    <a:lnL w="12700" cap="flat" cmpd="sng" algn="ctr">
                      <a:solidFill>
                        <a:srgbClr val="74C713"/>
                      </a:solidFill>
                      <a:prstDash val="solid"/>
                      <a:round/>
                      <a:headEnd type="none" w="med" len="med"/>
                      <a:tailEnd type="none" w="med" len="med"/>
                    </a:lnL>
                    <a:lnR w="12700" cap="flat" cmpd="sng" algn="ctr">
                      <a:solidFill>
                        <a:srgbClr val="74C713"/>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74C713"/>
                      </a:solidFill>
                      <a:prstDash val="solid"/>
                      <a:round/>
                      <a:headEnd type="none" w="med" len="med"/>
                      <a:tailEnd type="none" w="med" len="med"/>
                    </a:lnB>
                    <a:lnTlToBr w="12700" cmpd="sng">
                      <a:noFill/>
                      <a:prstDash val="solid"/>
                    </a:lnTlToBr>
                    <a:lnBlToTr w="12700" cmpd="sng">
                      <a:noFill/>
                      <a:prstDash val="solid"/>
                    </a:lnBlToTr>
                    <a:solidFill>
                      <a:srgbClr val="00BCFF"/>
                    </a:solidFill>
                  </a:tcPr>
                </a:tc>
                <a:extLst>
                  <a:ext uri="{0D108BD9-81ED-4DB2-BD59-A6C34878D82A}">
                    <a16:rowId xmlns:a16="http://schemas.microsoft.com/office/drawing/2014/main" val="10000"/>
                  </a:ext>
                </a:extLst>
              </a:tr>
              <a:tr h="432000">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GB" sz="1100" b="0" kern="1200" dirty="0">
                          <a:solidFill>
                            <a:schemeClr val="tx1"/>
                          </a:solidFill>
                          <a:effectLst/>
                          <a:latin typeface="+mn-lt"/>
                          <a:ea typeface="+mn-ea"/>
                          <a:cs typeface="+mn-cs"/>
                        </a:rPr>
                        <a:t>Vendor KOM</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68000">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GB" sz="1100" b="0" kern="1200" dirty="0">
                          <a:solidFill>
                            <a:schemeClr val="tx1"/>
                          </a:solidFill>
                          <a:effectLst/>
                          <a:latin typeface="+mn-lt"/>
                          <a:ea typeface="+mn-ea"/>
                          <a:cs typeface="+mn-cs"/>
                        </a:rPr>
                        <a:t>Development of Materials</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2317934444"/>
                  </a:ext>
                </a:extLst>
              </a:tr>
              <a:tr h="468000">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GB" sz="1100" b="0" kern="1200" dirty="0">
                          <a:solidFill>
                            <a:schemeClr val="tx1"/>
                          </a:solidFill>
                          <a:effectLst/>
                          <a:latin typeface="+mn-lt"/>
                          <a:ea typeface="+mn-ea"/>
                          <a:cs typeface="+mn-cs"/>
                        </a:rPr>
                        <a:t>US-LMR</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511544776"/>
                  </a:ext>
                </a:extLst>
              </a:tr>
            </a:tbl>
          </a:graphicData>
        </a:graphic>
      </p:graphicFrame>
      <p:graphicFrame>
        <p:nvGraphicFramePr>
          <p:cNvPr id="9" name="Table 74">
            <a:extLst>
              <a:ext uri="{FF2B5EF4-FFF2-40B4-BE49-F238E27FC236}">
                <a16:creationId xmlns:a16="http://schemas.microsoft.com/office/drawing/2014/main" id="{4EA09533-C1EF-47C9-BB0D-CAEBEF48529B}"/>
              </a:ext>
            </a:extLst>
          </p:cNvPr>
          <p:cNvGraphicFramePr>
            <a:graphicFrameLocks noGrp="1"/>
          </p:cNvGraphicFramePr>
          <p:nvPr>
            <p:extLst>
              <p:ext uri="{D42A27DB-BD31-4B8C-83A1-F6EECF244321}">
                <p14:modId xmlns:p14="http://schemas.microsoft.com/office/powerpoint/2010/main" val="1117189159"/>
              </p:ext>
            </p:extLst>
          </p:nvPr>
        </p:nvGraphicFramePr>
        <p:xfrm>
          <a:off x="2695429" y="1594344"/>
          <a:ext cx="2160000" cy="2155410"/>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20000"/>
                    </a:ext>
                  </a:extLst>
                </a:gridCol>
              </a:tblGrid>
              <a:tr h="791547">
                <a:tc>
                  <a:txBody>
                    <a:bodyPr/>
                    <a:lstStyle/>
                    <a:p>
                      <a:pPr algn="ctr">
                        <a:buNone/>
                      </a:pPr>
                      <a:r>
                        <a:rPr lang="en-GB" b="1" i="0" dirty="0">
                          <a:solidFill>
                            <a:srgbClr val="FFFFFF"/>
                          </a:solidFill>
                          <a:effectLst/>
                        </a:rPr>
                        <a:t>Pre-Flight</a:t>
                      </a:r>
                    </a:p>
                  </a:txBody>
                  <a:tcPr marL="274320" marR="182880" marT="137160" marB="137160" anchor="ctr">
                    <a:lnL w="12700" cap="flat" cmpd="sng" algn="ctr">
                      <a:solidFill>
                        <a:srgbClr val="74C713"/>
                      </a:solidFill>
                      <a:prstDash val="solid"/>
                      <a:round/>
                      <a:headEnd type="none" w="med" len="med"/>
                      <a:tailEnd type="none" w="med" len="med"/>
                    </a:lnL>
                    <a:lnR w="12700" cap="flat" cmpd="sng" algn="ctr">
                      <a:solidFill>
                        <a:srgbClr val="74C713"/>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74C713"/>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10000"/>
                  </a:ext>
                </a:extLst>
              </a:tr>
              <a:tr h="599103">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GB" sz="1100" b="0" kern="1200" noProof="0" dirty="0">
                          <a:solidFill>
                            <a:schemeClr val="tx1"/>
                          </a:solidFill>
                          <a:effectLst/>
                          <a:latin typeface="+mn-lt"/>
                          <a:ea typeface="+mn-ea"/>
                          <a:cs typeface="+mn-cs"/>
                        </a:rPr>
                        <a:t>Submit English core PDF files for Pre-Flight</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79587">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GB" sz="1100" b="0" kern="1200" noProof="0" dirty="0">
                          <a:solidFill>
                            <a:schemeClr val="tx1"/>
                          </a:solidFill>
                          <a:effectLst/>
                          <a:latin typeface="+mn-lt"/>
                          <a:ea typeface="+mn-ea"/>
                          <a:cs typeface="+mn-cs"/>
                        </a:rPr>
                        <a:t>Complete Pre-Flight</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graphicFrame>
        <p:nvGraphicFramePr>
          <p:cNvPr id="10" name="Table 74">
            <a:extLst>
              <a:ext uri="{FF2B5EF4-FFF2-40B4-BE49-F238E27FC236}">
                <a16:creationId xmlns:a16="http://schemas.microsoft.com/office/drawing/2014/main" id="{DD25774D-5DEC-41F2-B51E-3C60BD117343}"/>
              </a:ext>
            </a:extLst>
          </p:cNvPr>
          <p:cNvGraphicFramePr>
            <a:graphicFrameLocks noGrp="1"/>
          </p:cNvGraphicFramePr>
          <p:nvPr>
            <p:extLst>
              <p:ext uri="{D42A27DB-BD31-4B8C-83A1-F6EECF244321}">
                <p14:modId xmlns:p14="http://schemas.microsoft.com/office/powerpoint/2010/main" val="4281306136"/>
              </p:ext>
            </p:extLst>
          </p:nvPr>
        </p:nvGraphicFramePr>
        <p:xfrm>
          <a:off x="5139766" y="1603452"/>
          <a:ext cx="2160000" cy="2235999"/>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20000"/>
                    </a:ext>
                  </a:extLst>
                </a:gridCol>
              </a:tblGrid>
              <a:tr h="648181">
                <a:tc>
                  <a:txBody>
                    <a:bodyPr/>
                    <a:lstStyle/>
                    <a:p>
                      <a:pPr algn="ctr">
                        <a:buNone/>
                      </a:pPr>
                      <a:r>
                        <a:rPr lang="en-GB" sz="1800" b="1" i="0" kern="1200" dirty="0">
                          <a:solidFill>
                            <a:srgbClr val="FFFFFF"/>
                          </a:solidFill>
                          <a:effectLst/>
                          <a:latin typeface="+mn-lt"/>
                          <a:ea typeface="+mn-ea"/>
                          <a:cs typeface="+mn-cs"/>
                        </a:rPr>
                        <a:t>Translation</a:t>
                      </a:r>
                    </a:p>
                    <a:p>
                      <a:pPr algn="ctr">
                        <a:buNone/>
                      </a:pPr>
                      <a:endParaRPr lang="en-GB" sz="1800" b="1" i="0" kern="1200" dirty="0">
                        <a:solidFill>
                          <a:srgbClr val="FFFFFF"/>
                        </a:solidFill>
                        <a:effectLst/>
                        <a:latin typeface="+mn-lt"/>
                        <a:ea typeface="+mn-ea"/>
                        <a:cs typeface="+mn-cs"/>
                      </a:endParaRPr>
                    </a:p>
                  </a:txBody>
                  <a:tcPr marL="274320" marR="182880" marT="137160" marB="137160" anchor="ctr">
                    <a:lnL w="12700" cap="flat" cmpd="sng" algn="ctr">
                      <a:solidFill>
                        <a:srgbClr val="74C713"/>
                      </a:solidFill>
                      <a:prstDash val="solid"/>
                      <a:round/>
                      <a:headEnd type="none" w="med" len="med"/>
                      <a:tailEnd type="none" w="med" len="med"/>
                    </a:lnL>
                    <a:lnR w="12700" cap="flat" cmpd="sng" algn="ctr">
                      <a:solidFill>
                        <a:srgbClr val="74C713"/>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74C713"/>
                      </a:solidFill>
                      <a:prstDash val="solid"/>
                      <a:round/>
                      <a:headEnd type="none" w="med" len="med"/>
                      <a:tailEnd type="none" w="med" len="med"/>
                    </a:lnB>
                    <a:lnTlToBr w="12700" cmpd="sng">
                      <a:noFill/>
                      <a:prstDash val="solid"/>
                    </a:lnTlToBr>
                    <a:lnBlToTr w="12700" cmpd="sng">
                      <a:noFill/>
                      <a:prstDash val="solid"/>
                    </a:lnBlToTr>
                    <a:solidFill>
                      <a:srgbClr val="89D329"/>
                    </a:solidFill>
                  </a:tcPr>
                </a:tc>
                <a:extLst>
                  <a:ext uri="{0D108BD9-81ED-4DB2-BD59-A6C34878D82A}">
                    <a16:rowId xmlns:a16="http://schemas.microsoft.com/office/drawing/2014/main" val="10000"/>
                  </a:ext>
                </a:extLst>
              </a:tr>
              <a:tr h="496968">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GB" sz="1100" b="0" kern="1200" noProof="0" dirty="0">
                          <a:solidFill>
                            <a:schemeClr val="tx1"/>
                          </a:solidFill>
                          <a:effectLst/>
                          <a:latin typeface="+mn-lt"/>
                          <a:ea typeface="+mn-ea"/>
                          <a:cs typeface="+mn-cs"/>
                        </a:rPr>
                        <a:t>Provide Final and Approved Files for Translation</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69505">
                <a:tc>
                  <a:txBody>
                    <a:bodyPr/>
                    <a:lstStyle/>
                    <a:p>
                      <a:pPr marL="0" marR="0" lvl="0" indent="0" algn="l" rtl="0" eaLnBrk="1" fontAlgn="auto" latinLnBrk="0" hangingPunct="1">
                        <a:lnSpc>
                          <a:spcPct val="95000"/>
                        </a:lnSpc>
                        <a:spcBef>
                          <a:spcPts val="0"/>
                        </a:spcBef>
                        <a:spcAft>
                          <a:spcPts val="0"/>
                        </a:spcAft>
                        <a:buFontTx/>
                        <a:buNone/>
                      </a:pPr>
                      <a:r>
                        <a:rPr lang="en-GB" sz="1100" b="0" strike="noStrike" kern="1200" noProof="0" dirty="0">
                          <a:solidFill>
                            <a:schemeClr val="tx1"/>
                          </a:solidFill>
                          <a:effectLst/>
                          <a:latin typeface="+mn-lt"/>
                          <a:ea typeface="+mn-ea"/>
                          <a:cs typeface="+mn-cs"/>
                        </a:rPr>
                        <a:t>Complete Translation</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grpSp>
        <p:nvGrpSpPr>
          <p:cNvPr id="17" name="Group 5">
            <a:extLst>
              <a:ext uri="{FF2B5EF4-FFF2-40B4-BE49-F238E27FC236}">
                <a16:creationId xmlns:a16="http://schemas.microsoft.com/office/drawing/2014/main" id="{401D6ADD-0C98-4356-99F5-158BB9F03B5B}"/>
              </a:ext>
            </a:extLst>
          </p:cNvPr>
          <p:cNvGrpSpPr/>
          <p:nvPr/>
        </p:nvGrpSpPr>
        <p:grpSpPr>
          <a:xfrm>
            <a:off x="60458" y="2468474"/>
            <a:ext cx="421824" cy="421824"/>
            <a:chOff x="4776483" y="874624"/>
            <a:chExt cx="421824" cy="421824"/>
          </a:xfrm>
        </p:grpSpPr>
        <p:sp>
          <p:nvSpPr>
            <p:cNvPr id="18" name="Oval 9">
              <a:extLst>
                <a:ext uri="{FF2B5EF4-FFF2-40B4-BE49-F238E27FC236}">
                  <a16:creationId xmlns:a16="http://schemas.microsoft.com/office/drawing/2014/main" id="{08D45714-9386-48F2-9875-5F7BFA3FC310}"/>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9" name="TextBox 1">
              <a:extLst>
                <a:ext uri="{FF2B5EF4-FFF2-40B4-BE49-F238E27FC236}">
                  <a16:creationId xmlns:a16="http://schemas.microsoft.com/office/drawing/2014/main" id="{890A9A91-5E57-4EA6-815E-5D1A14171707}"/>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1.1</a:t>
              </a:r>
            </a:p>
          </p:txBody>
        </p:sp>
      </p:grpSp>
      <p:grpSp>
        <p:nvGrpSpPr>
          <p:cNvPr id="20" name="Group 5">
            <a:extLst>
              <a:ext uri="{FF2B5EF4-FFF2-40B4-BE49-F238E27FC236}">
                <a16:creationId xmlns:a16="http://schemas.microsoft.com/office/drawing/2014/main" id="{BB64FA93-3575-43BF-B5E5-7CA39D4BAD38}"/>
              </a:ext>
            </a:extLst>
          </p:cNvPr>
          <p:cNvGrpSpPr/>
          <p:nvPr/>
        </p:nvGrpSpPr>
        <p:grpSpPr>
          <a:xfrm>
            <a:off x="2531450" y="2485492"/>
            <a:ext cx="383476" cy="421824"/>
            <a:chOff x="4776483" y="874624"/>
            <a:chExt cx="421824" cy="421824"/>
          </a:xfrm>
        </p:grpSpPr>
        <p:sp>
          <p:nvSpPr>
            <p:cNvPr id="21" name="Oval 9">
              <a:extLst>
                <a:ext uri="{FF2B5EF4-FFF2-40B4-BE49-F238E27FC236}">
                  <a16:creationId xmlns:a16="http://schemas.microsoft.com/office/drawing/2014/main" id="{B8ACF860-F8FB-4E63-A0E4-B55D882F3289}"/>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22" name="TextBox 1">
              <a:extLst>
                <a:ext uri="{FF2B5EF4-FFF2-40B4-BE49-F238E27FC236}">
                  <a16:creationId xmlns:a16="http://schemas.microsoft.com/office/drawing/2014/main" id="{00337905-A1A9-4CAF-8AC2-89A6F0AB7E8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2.1</a:t>
              </a:r>
            </a:p>
          </p:txBody>
        </p:sp>
      </p:grpSp>
      <p:grpSp>
        <p:nvGrpSpPr>
          <p:cNvPr id="23" name="Group 5">
            <a:extLst>
              <a:ext uri="{FF2B5EF4-FFF2-40B4-BE49-F238E27FC236}">
                <a16:creationId xmlns:a16="http://schemas.microsoft.com/office/drawing/2014/main" id="{CFA48FC0-8614-4A4B-990F-BE57D3825AA5}"/>
              </a:ext>
            </a:extLst>
          </p:cNvPr>
          <p:cNvGrpSpPr/>
          <p:nvPr/>
        </p:nvGrpSpPr>
        <p:grpSpPr>
          <a:xfrm>
            <a:off x="2531450" y="3139878"/>
            <a:ext cx="383476" cy="421824"/>
            <a:chOff x="4776483" y="874624"/>
            <a:chExt cx="421824" cy="421824"/>
          </a:xfrm>
        </p:grpSpPr>
        <p:sp>
          <p:nvSpPr>
            <p:cNvPr id="24" name="Oval 9">
              <a:extLst>
                <a:ext uri="{FF2B5EF4-FFF2-40B4-BE49-F238E27FC236}">
                  <a16:creationId xmlns:a16="http://schemas.microsoft.com/office/drawing/2014/main" id="{1BCA3D4F-0E49-417B-A556-EC5D4A4EA286}"/>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25" name="TextBox 1">
              <a:extLst>
                <a:ext uri="{FF2B5EF4-FFF2-40B4-BE49-F238E27FC236}">
                  <a16:creationId xmlns:a16="http://schemas.microsoft.com/office/drawing/2014/main" id="{1D332024-6911-4CA8-B96D-7FBFB0B2816A}"/>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2.2</a:t>
              </a:r>
            </a:p>
          </p:txBody>
        </p:sp>
      </p:grpSp>
      <p:grpSp>
        <p:nvGrpSpPr>
          <p:cNvPr id="26" name="Group 5">
            <a:extLst>
              <a:ext uri="{FF2B5EF4-FFF2-40B4-BE49-F238E27FC236}">
                <a16:creationId xmlns:a16="http://schemas.microsoft.com/office/drawing/2014/main" id="{626057F0-8354-48E0-9D72-1211D2604C45}"/>
              </a:ext>
            </a:extLst>
          </p:cNvPr>
          <p:cNvGrpSpPr/>
          <p:nvPr/>
        </p:nvGrpSpPr>
        <p:grpSpPr>
          <a:xfrm>
            <a:off x="4940847" y="2501365"/>
            <a:ext cx="421824" cy="421824"/>
            <a:chOff x="4776483" y="874624"/>
            <a:chExt cx="421824" cy="421824"/>
          </a:xfrm>
        </p:grpSpPr>
        <p:sp>
          <p:nvSpPr>
            <p:cNvPr id="27" name="Oval 9">
              <a:extLst>
                <a:ext uri="{FF2B5EF4-FFF2-40B4-BE49-F238E27FC236}">
                  <a16:creationId xmlns:a16="http://schemas.microsoft.com/office/drawing/2014/main" id="{09193F9A-550E-4D16-A90A-A71594A9823D}"/>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28" name="TextBox 1">
              <a:extLst>
                <a:ext uri="{FF2B5EF4-FFF2-40B4-BE49-F238E27FC236}">
                  <a16:creationId xmlns:a16="http://schemas.microsoft.com/office/drawing/2014/main" id="{0B776D15-EC49-48AA-B1F6-E57F3E31730B}"/>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3.1</a:t>
              </a:r>
            </a:p>
          </p:txBody>
        </p:sp>
      </p:grpSp>
      <p:grpSp>
        <p:nvGrpSpPr>
          <p:cNvPr id="38" name="Group 5">
            <a:extLst>
              <a:ext uri="{FF2B5EF4-FFF2-40B4-BE49-F238E27FC236}">
                <a16:creationId xmlns:a16="http://schemas.microsoft.com/office/drawing/2014/main" id="{A71685B9-39EB-49EA-94E3-DBCC3669DBA9}"/>
              </a:ext>
            </a:extLst>
          </p:cNvPr>
          <p:cNvGrpSpPr/>
          <p:nvPr/>
        </p:nvGrpSpPr>
        <p:grpSpPr>
          <a:xfrm>
            <a:off x="83834" y="3020034"/>
            <a:ext cx="421824" cy="421824"/>
            <a:chOff x="4776483" y="874624"/>
            <a:chExt cx="421824" cy="421824"/>
          </a:xfrm>
        </p:grpSpPr>
        <p:sp>
          <p:nvSpPr>
            <p:cNvPr id="39" name="Oval 9">
              <a:extLst>
                <a:ext uri="{FF2B5EF4-FFF2-40B4-BE49-F238E27FC236}">
                  <a16:creationId xmlns:a16="http://schemas.microsoft.com/office/drawing/2014/main" id="{A215DF62-1A11-4767-844B-6512110105F9}"/>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40" name="TextBox 1">
              <a:extLst>
                <a:ext uri="{FF2B5EF4-FFF2-40B4-BE49-F238E27FC236}">
                  <a16:creationId xmlns:a16="http://schemas.microsoft.com/office/drawing/2014/main" id="{AAA27E3A-4C94-446B-B3BF-FCBA111884D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1.2</a:t>
              </a:r>
            </a:p>
          </p:txBody>
        </p:sp>
      </p:grpSp>
      <p:grpSp>
        <p:nvGrpSpPr>
          <p:cNvPr id="75" name="Group 5">
            <a:extLst>
              <a:ext uri="{FF2B5EF4-FFF2-40B4-BE49-F238E27FC236}">
                <a16:creationId xmlns:a16="http://schemas.microsoft.com/office/drawing/2014/main" id="{639DF9C5-333C-4F50-B5C0-A4A590700AC2}"/>
              </a:ext>
            </a:extLst>
          </p:cNvPr>
          <p:cNvGrpSpPr/>
          <p:nvPr/>
        </p:nvGrpSpPr>
        <p:grpSpPr>
          <a:xfrm>
            <a:off x="4936366" y="2997612"/>
            <a:ext cx="421824" cy="421824"/>
            <a:chOff x="4776483" y="874624"/>
            <a:chExt cx="421824" cy="421824"/>
          </a:xfrm>
        </p:grpSpPr>
        <p:sp>
          <p:nvSpPr>
            <p:cNvPr id="76" name="Oval 9">
              <a:extLst>
                <a:ext uri="{FF2B5EF4-FFF2-40B4-BE49-F238E27FC236}">
                  <a16:creationId xmlns:a16="http://schemas.microsoft.com/office/drawing/2014/main" id="{8E0048AC-2813-41A1-AD14-8AAF99BDE738}"/>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77" name="TextBox 1">
              <a:extLst>
                <a:ext uri="{FF2B5EF4-FFF2-40B4-BE49-F238E27FC236}">
                  <a16:creationId xmlns:a16="http://schemas.microsoft.com/office/drawing/2014/main" id="{12A9668A-4E0C-402A-825C-D028F0D808D4}"/>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3.2</a:t>
              </a:r>
            </a:p>
          </p:txBody>
        </p:sp>
      </p:grpSp>
      <p:graphicFrame>
        <p:nvGraphicFramePr>
          <p:cNvPr id="79" name="Table 74">
            <a:extLst>
              <a:ext uri="{FF2B5EF4-FFF2-40B4-BE49-F238E27FC236}">
                <a16:creationId xmlns:a16="http://schemas.microsoft.com/office/drawing/2014/main" id="{16029C7F-13A2-450B-8029-938081418C58}"/>
              </a:ext>
            </a:extLst>
          </p:cNvPr>
          <p:cNvGraphicFramePr>
            <a:graphicFrameLocks noGrp="1"/>
          </p:cNvGraphicFramePr>
          <p:nvPr>
            <p:extLst>
              <p:ext uri="{D42A27DB-BD31-4B8C-83A1-F6EECF244321}">
                <p14:modId xmlns:p14="http://schemas.microsoft.com/office/powerpoint/2010/main" val="3203405378"/>
              </p:ext>
            </p:extLst>
          </p:nvPr>
        </p:nvGraphicFramePr>
        <p:xfrm>
          <a:off x="9953113" y="1586215"/>
          <a:ext cx="2160000" cy="1347978"/>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20000"/>
                    </a:ext>
                  </a:extLst>
                </a:gridCol>
              </a:tblGrid>
              <a:tr h="648181">
                <a:tc>
                  <a:txBody>
                    <a:bodyPr/>
                    <a:lstStyle/>
                    <a:p>
                      <a:pPr algn="ctr">
                        <a:buNone/>
                      </a:pPr>
                      <a:r>
                        <a:rPr lang="en-GB" sz="1800" b="1" i="0" kern="1200" dirty="0">
                          <a:solidFill>
                            <a:srgbClr val="FFFFFF"/>
                          </a:solidFill>
                          <a:effectLst/>
                          <a:latin typeface="+mn-lt"/>
                          <a:ea typeface="+mn-ea"/>
                          <a:cs typeface="+mn-cs"/>
                        </a:rPr>
                        <a:t>Print Production</a:t>
                      </a:r>
                    </a:p>
                  </a:txBody>
                  <a:tcPr marL="274320" marR="182880" marT="137160" marB="137160" anchor="ctr">
                    <a:lnL w="12700" cap="flat" cmpd="sng" algn="ctr">
                      <a:solidFill>
                        <a:srgbClr val="74C713"/>
                      </a:solidFill>
                      <a:prstDash val="solid"/>
                      <a:round/>
                      <a:headEnd type="none" w="med" len="med"/>
                      <a:tailEnd type="none" w="med" len="med"/>
                    </a:lnL>
                    <a:lnR w="12700" cap="flat" cmpd="sng" algn="ctr">
                      <a:solidFill>
                        <a:srgbClr val="74C713"/>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74C713"/>
                      </a:solidFill>
                      <a:prstDash val="solid"/>
                      <a:round/>
                      <a:headEnd type="none" w="med" len="med"/>
                      <a:tailEnd type="none" w="med" len="med"/>
                    </a:lnB>
                    <a:lnTlToBr w="12700" cmpd="sng">
                      <a:noFill/>
                      <a:prstDash val="solid"/>
                    </a:lnTlToBr>
                    <a:lnBlToTr w="12700" cmpd="sng">
                      <a:noFill/>
                      <a:prstDash val="solid"/>
                    </a:lnBlToTr>
                    <a:solidFill>
                      <a:srgbClr val="2B6636"/>
                    </a:solidFill>
                  </a:tcPr>
                </a:tc>
                <a:extLst>
                  <a:ext uri="{0D108BD9-81ED-4DB2-BD59-A6C34878D82A}">
                    <a16:rowId xmlns:a16="http://schemas.microsoft.com/office/drawing/2014/main" val="10000"/>
                  </a:ext>
                </a:extLst>
              </a:tr>
              <a:tr h="496968">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GB" sz="1100" b="0" kern="1200" noProof="0" dirty="0">
                          <a:solidFill>
                            <a:schemeClr val="tx1"/>
                          </a:solidFill>
                          <a:effectLst/>
                          <a:latin typeface="+mn-lt"/>
                          <a:ea typeface="+mn-ea"/>
                          <a:cs typeface="+mn-cs"/>
                        </a:rPr>
                        <a:t>Complete print production</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pSp>
        <p:nvGrpSpPr>
          <p:cNvPr id="35" name="Group 5">
            <a:extLst>
              <a:ext uri="{FF2B5EF4-FFF2-40B4-BE49-F238E27FC236}">
                <a16:creationId xmlns:a16="http://schemas.microsoft.com/office/drawing/2014/main" id="{76C39C05-F165-4D71-8017-E8EE2E71C475}"/>
              </a:ext>
            </a:extLst>
          </p:cNvPr>
          <p:cNvGrpSpPr/>
          <p:nvPr/>
        </p:nvGrpSpPr>
        <p:grpSpPr>
          <a:xfrm>
            <a:off x="9754621" y="2410141"/>
            <a:ext cx="421824" cy="421824"/>
            <a:chOff x="4776483" y="874624"/>
            <a:chExt cx="421824" cy="421824"/>
          </a:xfrm>
        </p:grpSpPr>
        <p:sp>
          <p:nvSpPr>
            <p:cNvPr id="36" name="Oval 9">
              <a:extLst>
                <a:ext uri="{FF2B5EF4-FFF2-40B4-BE49-F238E27FC236}">
                  <a16:creationId xmlns:a16="http://schemas.microsoft.com/office/drawing/2014/main" id="{B51C02E4-A75C-4847-B9B0-537FD5E253C4}"/>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37" name="TextBox 1">
              <a:extLst>
                <a:ext uri="{FF2B5EF4-FFF2-40B4-BE49-F238E27FC236}">
                  <a16:creationId xmlns:a16="http://schemas.microsoft.com/office/drawing/2014/main" id="{6934D784-D6EA-410A-94F2-E133A6C773F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5.1</a:t>
              </a:r>
            </a:p>
          </p:txBody>
        </p:sp>
      </p:grpSp>
      <p:graphicFrame>
        <p:nvGraphicFramePr>
          <p:cNvPr id="80" name="Table 74">
            <a:extLst>
              <a:ext uri="{FF2B5EF4-FFF2-40B4-BE49-F238E27FC236}">
                <a16:creationId xmlns:a16="http://schemas.microsoft.com/office/drawing/2014/main" id="{E7611432-8AD5-42E1-9412-85C8BB4F3BA1}"/>
              </a:ext>
            </a:extLst>
          </p:cNvPr>
          <p:cNvGraphicFramePr>
            <a:graphicFrameLocks noGrp="1"/>
          </p:cNvGraphicFramePr>
          <p:nvPr>
            <p:extLst>
              <p:ext uri="{D42A27DB-BD31-4B8C-83A1-F6EECF244321}">
                <p14:modId xmlns:p14="http://schemas.microsoft.com/office/powerpoint/2010/main" val="3989281085"/>
              </p:ext>
            </p:extLst>
          </p:nvPr>
        </p:nvGraphicFramePr>
        <p:xfrm>
          <a:off x="7594622" y="1603452"/>
          <a:ext cx="2160000" cy="2076741"/>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20000"/>
                    </a:ext>
                  </a:extLst>
                </a:gridCol>
              </a:tblGrid>
              <a:tr h="655786">
                <a:tc>
                  <a:txBody>
                    <a:bodyPr/>
                    <a:lstStyle/>
                    <a:p>
                      <a:pPr marL="0" algn="ctr" defTabSz="914400" rtl="0" eaLnBrk="1" latinLnBrk="0" hangingPunct="1">
                        <a:buNone/>
                      </a:pPr>
                      <a:r>
                        <a:rPr lang="en-GB" sz="1800" b="1" i="0" kern="1200" dirty="0">
                          <a:solidFill>
                            <a:srgbClr val="FFFFFF"/>
                          </a:solidFill>
                          <a:effectLst/>
                          <a:latin typeface="+mn-lt"/>
                          <a:ea typeface="+mn-ea"/>
                          <a:cs typeface="+mn-cs"/>
                        </a:rPr>
                        <a:t>DTP/</a:t>
                      </a:r>
                    </a:p>
                    <a:p>
                      <a:pPr marL="0" algn="ctr" defTabSz="914400" rtl="0" eaLnBrk="1" latinLnBrk="0" hangingPunct="1">
                        <a:buNone/>
                      </a:pPr>
                      <a:r>
                        <a:rPr lang="en-GB" sz="1800" b="1" i="0" kern="1200" dirty="0">
                          <a:solidFill>
                            <a:srgbClr val="FFFFFF"/>
                          </a:solidFill>
                          <a:effectLst/>
                          <a:latin typeface="+mn-lt"/>
                          <a:ea typeface="+mn-ea"/>
                          <a:cs typeface="+mn-cs"/>
                        </a:rPr>
                        <a:t>Final Layout</a:t>
                      </a:r>
                    </a:p>
                  </a:txBody>
                  <a:tcPr marL="274320" marR="182880" marT="137160" marB="137160" anchor="ctr">
                    <a:lnL w="12700" cap="flat" cmpd="sng" algn="ctr">
                      <a:solidFill>
                        <a:srgbClr val="74C713"/>
                      </a:solidFill>
                      <a:prstDash val="solid"/>
                      <a:round/>
                      <a:headEnd type="none" w="med" len="med"/>
                      <a:tailEnd type="none" w="med" len="med"/>
                    </a:lnL>
                    <a:lnR w="12700" cap="flat" cmpd="sng" algn="ctr">
                      <a:solidFill>
                        <a:srgbClr val="74C713"/>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74C713"/>
                      </a:solidFill>
                      <a:prstDash val="solid"/>
                      <a:round/>
                      <a:headEnd type="none" w="med" len="med"/>
                      <a:tailEnd type="none" w="med" len="med"/>
                    </a:lnB>
                    <a:lnTlToBr w="12700" cmpd="sng">
                      <a:noFill/>
                      <a:prstDash val="solid"/>
                    </a:lnTlToBr>
                    <a:lnBlToTr w="12700" cmpd="sng">
                      <a:noFill/>
                      <a:prstDash val="solid"/>
                    </a:lnBlToTr>
                    <a:solidFill>
                      <a:srgbClr val="D30F4B"/>
                    </a:solidFill>
                  </a:tcPr>
                </a:tc>
                <a:extLst>
                  <a:ext uri="{0D108BD9-81ED-4DB2-BD59-A6C34878D82A}">
                    <a16:rowId xmlns:a16="http://schemas.microsoft.com/office/drawing/2014/main" val="10000"/>
                  </a:ext>
                </a:extLst>
              </a:tr>
              <a:tr h="496968">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GB" sz="1100" b="0" kern="1200" noProof="0" dirty="0">
                          <a:solidFill>
                            <a:schemeClr val="tx1"/>
                          </a:solidFill>
                          <a:effectLst/>
                          <a:latin typeface="+mn-lt"/>
                          <a:ea typeface="+mn-ea"/>
                          <a:cs typeface="+mn-cs"/>
                        </a:rPr>
                        <a:t>Provide Files for ERC submission</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74C713"/>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69505">
                <a:tc>
                  <a:txBody>
                    <a:bodyPr/>
                    <a:lstStyle/>
                    <a:p>
                      <a:pPr marL="0" marR="0" lvl="0" indent="0" algn="l" rtl="0" eaLnBrk="1" fontAlgn="auto" latinLnBrk="0" hangingPunct="1">
                        <a:lnSpc>
                          <a:spcPct val="95000"/>
                        </a:lnSpc>
                        <a:spcBef>
                          <a:spcPts val="0"/>
                        </a:spcBef>
                        <a:spcAft>
                          <a:spcPts val="0"/>
                        </a:spcAft>
                        <a:buFontTx/>
                        <a:buNone/>
                      </a:pPr>
                      <a:r>
                        <a:rPr lang="en-GB" sz="1100" b="0" strike="noStrike" kern="1200" noProof="0" dirty="0">
                          <a:solidFill>
                            <a:schemeClr val="tx1"/>
                          </a:solidFill>
                          <a:effectLst/>
                          <a:latin typeface="+mn-lt"/>
                          <a:ea typeface="+mn-ea"/>
                          <a:cs typeface="+mn-cs"/>
                        </a:rPr>
                        <a:t>Prepare print-ready files</a:t>
                      </a:r>
                    </a:p>
                  </a:txBody>
                  <a:tcPr marL="274320" marR="182880" marT="182880" marB="18288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grpSp>
        <p:nvGrpSpPr>
          <p:cNvPr id="32" name="Group 5">
            <a:extLst>
              <a:ext uri="{FF2B5EF4-FFF2-40B4-BE49-F238E27FC236}">
                <a16:creationId xmlns:a16="http://schemas.microsoft.com/office/drawing/2014/main" id="{18CB77C0-94C4-4E45-8472-A2623CC3BDB0}"/>
              </a:ext>
            </a:extLst>
          </p:cNvPr>
          <p:cNvGrpSpPr/>
          <p:nvPr/>
        </p:nvGrpSpPr>
        <p:grpSpPr>
          <a:xfrm>
            <a:off x="7358871" y="2489856"/>
            <a:ext cx="421824" cy="421824"/>
            <a:chOff x="4776483" y="874624"/>
            <a:chExt cx="421824" cy="421824"/>
          </a:xfrm>
        </p:grpSpPr>
        <p:sp>
          <p:nvSpPr>
            <p:cNvPr id="33" name="Oval 9">
              <a:extLst>
                <a:ext uri="{FF2B5EF4-FFF2-40B4-BE49-F238E27FC236}">
                  <a16:creationId xmlns:a16="http://schemas.microsoft.com/office/drawing/2014/main" id="{8FF95403-512C-497F-A45C-63CCA1D24333}"/>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34" name="TextBox 1">
              <a:extLst>
                <a:ext uri="{FF2B5EF4-FFF2-40B4-BE49-F238E27FC236}">
                  <a16:creationId xmlns:a16="http://schemas.microsoft.com/office/drawing/2014/main" id="{D792AD97-F8CD-4987-95B6-403C758241DD}"/>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4.1</a:t>
              </a:r>
            </a:p>
          </p:txBody>
        </p:sp>
      </p:grpSp>
      <p:grpSp>
        <p:nvGrpSpPr>
          <p:cNvPr id="81" name="Group 5">
            <a:extLst>
              <a:ext uri="{FF2B5EF4-FFF2-40B4-BE49-F238E27FC236}">
                <a16:creationId xmlns:a16="http://schemas.microsoft.com/office/drawing/2014/main" id="{612B7C86-BACE-433F-BB97-C5C6E38093FF}"/>
              </a:ext>
            </a:extLst>
          </p:cNvPr>
          <p:cNvGrpSpPr/>
          <p:nvPr/>
        </p:nvGrpSpPr>
        <p:grpSpPr>
          <a:xfrm>
            <a:off x="7383710" y="3137322"/>
            <a:ext cx="421824" cy="421824"/>
            <a:chOff x="4776483" y="874624"/>
            <a:chExt cx="421824" cy="421824"/>
          </a:xfrm>
        </p:grpSpPr>
        <p:sp>
          <p:nvSpPr>
            <p:cNvPr id="82" name="Oval 9">
              <a:extLst>
                <a:ext uri="{FF2B5EF4-FFF2-40B4-BE49-F238E27FC236}">
                  <a16:creationId xmlns:a16="http://schemas.microsoft.com/office/drawing/2014/main" id="{6E12B43E-92D4-4B79-8D45-1B208CF214B8}"/>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83" name="TextBox 1">
              <a:extLst>
                <a:ext uri="{FF2B5EF4-FFF2-40B4-BE49-F238E27FC236}">
                  <a16:creationId xmlns:a16="http://schemas.microsoft.com/office/drawing/2014/main" id="{157A10A0-9591-44C2-85AD-7BC4432226CD}"/>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4.2</a:t>
              </a:r>
            </a:p>
          </p:txBody>
        </p:sp>
      </p:grpSp>
      <p:grpSp>
        <p:nvGrpSpPr>
          <p:cNvPr id="42" name="Group 5">
            <a:extLst>
              <a:ext uri="{FF2B5EF4-FFF2-40B4-BE49-F238E27FC236}">
                <a16:creationId xmlns:a16="http://schemas.microsoft.com/office/drawing/2014/main" id="{37C9079D-43F1-425A-AFE7-32EB962AAE26}"/>
              </a:ext>
            </a:extLst>
          </p:cNvPr>
          <p:cNvGrpSpPr/>
          <p:nvPr/>
        </p:nvGrpSpPr>
        <p:grpSpPr>
          <a:xfrm>
            <a:off x="60458" y="3530372"/>
            <a:ext cx="421824" cy="421824"/>
            <a:chOff x="4776483" y="874624"/>
            <a:chExt cx="421824" cy="421824"/>
          </a:xfrm>
        </p:grpSpPr>
        <p:sp>
          <p:nvSpPr>
            <p:cNvPr id="43" name="Oval 9">
              <a:extLst>
                <a:ext uri="{FF2B5EF4-FFF2-40B4-BE49-F238E27FC236}">
                  <a16:creationId xmlns:a16="http://schemas.microsoft.com/office/drawing/2014/main" id="{7EACC172-4942-437E-87EA-9D18691C3F7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44" name="TextBox 1">
              <a:extLst>
                <a:ext uri="{FF2B5EF4-FFF2-40B4-BE49-F238E27FC236}">
                  <a16:creationId xmlns:a16="http://schemas.microsoft.com/office/drawing/2014/main" id="{5D718909-3461-496F-B26C-669F70154457}"/>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1.3</a:t>
              </a:r>
            </a:p>
          </p:txBody>
        </p:sp>
      </p:grpSp>
    </p:spTree>
    <p:extLst>
      <p:ext uri="{BB962C8B-B14F-4D97-AF65-F5344CB8AC3E}">
        <p14:creationId xmlns:p14="http://schemas.microsoft.com/office/powerpoint/2010/main" val="2195772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75535"/>
            <a:ext cx="11095879" cy="1300423"/>
          </a:xfrm>
          <a:solidFill>
            <a:srgbClr val="00BCFF"/>
          </a:solidFill>
          <a:ln>
            <a:solidFill>
              <a:srgbClr val="74C713"/>
            </a:solidFill>
          </a:ln>
        </p:spPr>
        <p:txBody>
          <a:bodyPr lIns="457200" anchor="ctr" anchorCtr="0"/>
          <a:lstStyle/>
          <a:p>
            <a:r>
              <a:rPr lang="en-GB" sz="2000" b="1" dirty="0">
                <a:solidFill>
                  <a:schemeClr val="bg1"/>
                </a:solidFill>
              </a:rPr>
              <a:t>R&amp;R Material Development</a:t>
            </a:r>
          </a:p>
        </p:txBody>
      </p:sp>
      <p:sp>
        <p:nvSpPr>
          <p:cNvPr id="3" name="Text Placeholder 2">
            <a:extLst>
              <a:ext uri="{FF2B5EF4-FFF2-40B4-BE49-F238E27FC236}">
                <a16:creationId xmlns:a16="http://schemas.microsoft.com/office/drawing/2014/main" id="{62577752-FDE2-4F9B-9702-A1C083AFE16E}"/>
              </a:ext>
            </a:extLst>
          </p:cNvPr>
          <p:cNvSpPr>
            <a:spLocks noGrp="1"/>
          </p:cNvSpPr>
          <p:nvPr>
            <p:ph type="body" sz="quarter" idx="14"/>
          </p:nvPr>
        </p:nvSpPr>
        <p:spPr/>
        <p:txBody>
          <a:bodyPr/>
          <a:lstStyle/>
          <a:p>
            <a:endParaRPr lang="en-US" dirty="0"/>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D4D41EBB-AD38-405D-A8AA-BF6AB4F58B0C}"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5</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863769" y="2295621"/>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1.1</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extLst>
              <p:ext uri="{D42A27DB-BD31-4B8C-83A1-F6EECF244321}">
                <p14:modId xmlns:p14="http://schemas.microsoft.com/office/powerpoint/2010/main" val="1216465438"/>
              </p:ext>
            </p:extLst>
          </p:nvPr>
        </p:nvGraphicFramePr>
        <p:xfrm>
          <a:off x="1123950" y="2857548"/>
          <a:ext cx="2442587" cy="128016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b="1" dirty="0">
                          <a:solidFill>
                            <a:schemeClr val="bg1"/>
                          </a:solidFill>
                        </a:rPr>
                        <a:t>R&amp;R Vendor</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b="1" dirty="0">
                          <a:solidFill>
                            <a:schemeClr val="bg1"/>
                          </a:solidFill>
                        </a:rPr>
                        <a:t>HHG/ Print Vendor</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b="1" dirty="0">
                          <a:solidFill>
                            <a:schemeClr val="bg1"/>
                          </a:solidFill>
                        </a:rPr>
                        <a:t>Excel Translations</a:t>
                      </a:r>
                      <a:endParaRPr lang="en-GB" b="1" dirty="0">
                        <a:solidFill>
                          <a:schemeClr val="bg1"/>
                        </a:solidFill>
                      </a:endParaRP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dirty="0">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1521577" y="2335113"/>
            <a:ext cx="3606853" cy="452273"/>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Vendor KOM</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19" name="TextBox 18">
            <a:extLst>
              <a:ext uri="{FF2B5EF4-FFF2-40B4-BE49-F238E27FC236}">
                <a16:creationId xmlns:a16="http://schemas.microsoft.com/office/drawing/2014/main" id="{56453EDC-4C3C-4E1E-8412-92466EDD99A4}"/>
              </a:ext>
            </a:extLst>
          </p:cNvPr>
          <p:cNvSpPr txBox="1"/>
          <p:nvPr/>
        </p:nvSpPr>
        <p:spPr bwMode="gray">
          <a:xfrm>
            <a:off x="4409281" y="1375959"/>
            <a:ext cx="7315200" cy="5389311"/>
          </a:xfrm>
          <a:prstGeom prst="rect">
            <a:avLst/>
          </a:prstGeom>
          <a:noFill/>
        </p:spPr>
        <p:txBody>
          <a:bodyPr wrap="square" lIns="0" tIns="0" rIns="0" bIns="0" rtlCol="0" anchor="t">
            <a:noAutofit/>
          </a:bodyPr>
          <a:lstStyle/>
          <a:p>
            <a:pPr lvl="0"/>
            <a:r>
              <a:rPr lang="en-US" sz="1400" b="1" u="sng" dirty="0"/>
              <a:t>INPUT</a:t>
            </a:r>
          </a:p>
          <a:p>
            <a:pPr marL="171450" lvl="0" indent="-171450">
              <a:buBlip>
                <a:blip r:embed="rId2"/>
              </a:buBlip>
            </a:pPr>
            <a:r>
              <a:rPr lang="en-US" sz="1200" dirty="0"/>
              <a:t>R&amp;R strategy &amp; SOW (R&amp;R vendor)</a:t>
            </a:r>
          </a:p>
          <a:p>
            <a:pPr marL="171450" indent="-171450">
              <a:buBlip>
                <a:blip r:embed="rId2"/>
              </a:buBlip>
            </a:pPr>
            <a:r>
              <a:rPr lang="en-US" sz="1200" dirty="0"/>
              <a:t>HHG specification rate card items </a:t>
            </a:r>
            <a:r>
              <a:rPr lang="en-US" sz="1200" dirty="0">
                <a:hlinkClick r:id="rId3" action="ppaction://hlinksldjump"/>
              </a:rPr>
              <a:t>HHG Standard Specifications- Rate Card</a:t>
            </a:r>
            <a:endParaRPr lang="en-US" sz="1200" dirty="0"/>
          </a:p>
          <a:p>
            <a:pPr marL="171450" indent="-171450">
              <a:buBlip>
                <a:blip r:embed="rId2"/>
              </a:buBlip>
            </a:pPr>
            <a:r>
              <a:rPr lang="en-US" sz="1200" dirty="0"/>
              <a:t>Footer naming convention </a:t>
            </a:r>
            <a:r>
              <a:rPr lang="en-US" sz="1200" dirty="0">
                <a:hlinkClick r:id="rId4" action="ppaction://hlinksldjump"/>
              </a:rPr>
              <a:t>Footer Naming Convention</a:t>
            </a:r>
            <a:endParaRPr lang="en-US" sz="1200" dirty="0">
              <a:highlight>
                <a:srgbClr val="FFFF00"/>
              </a:highlight>
            </a:endParaRPr>
          </a:p>
          <a:p>
            <a:pPr marL="171450" indent="-171450">
              <a:buBlip>
                <a:blip r:embed="rId2"/>
              </a:buBlip>
            </a:pPr>
            <a:r>
              <a:rPr lang="en-US" sz="1200" dirty="0"/>
              <a:t>File naming convention </a:t>
            </a:r>
            <a:r>
              <a:rPr lang="en-US" sz="1200" dirty="0">
                <a:hlinkClick r:id="rId5" action="ppaction://hlinksldjump"/>
              </a:rPr>
              <a:t>File Naming Convention</a:t>
            </a:r>
            <a:endParaRPr lang="en-US" sz="1200" dirty="0"/>
          </a:p>
          <a:p>
            <a:pPr marL="171450" indent="-171450">
              <a:buBlip>
                <a:blip r:embed="rId2"/>
              </a:buBlip>
            </a:pPr>
            <a:endParaRPr lang="en-US" sz="1200" dirty="0">
              <a:highlight>
                <a:srgbClr val="FFFF00"/>
              </a:highlight>
            </a:endParaRPr>
          </a:p>
          <a:p>
            <a:pPr marL="171450" indent="-171450">
              <a:buBlip>
                <a:blip r:embed="rId2"/>
              </a:buBlip>
            </a:pPr>
            <a:endParaRPr lang="en-US" sz="1200" dirty="0">
              <a:highlight>
                <a:srgbClr val="FFFF00"/>
              </a:highlight>
            </a:endParaRPr>
          </a:p>
          <a:p>
            <a:r>
              <a:rPr lang="en-US" sz="1400" u="sng" dirty="0"/>
              <a:t> </a:t>
            </a:r>
            <a:r>
              <a:rPr lang="en-US" sz="1400" b="1" u="sng" dirty="0"/>
              <a:t>ACTIONS</a:t>
            </a:r>
          </a:p>
          <a:p>
            <a:pPr marL="171450" lvl="0" indent="-171450">
              <a:buBlip>
                <a:blip r:embed="rId2"/>
              </a:buBlip>
            </a:pPr>
            <a:r>
              <a:rPr lang="en-US" sz="1200" dirty="0"/>
              <a:t>Bayer R&amp;R Manager sets up external vendor KOM</a:t>
            </a:r>
          </a:p>
          <a:p>
            <a:pPr marL="171450" indent="-171450">
              <a:buBlip>
                <a:blip r:embed="rId2"/>
              </a:buBlip>
            </a:pPr>
            <a:r>
              <a:rPr lang="en-US" sz="1200" dirty="0"/>
              <a:t>R&amp;R Vendor provides overview of  planned materials and timelines for development</a:t>
            </a:r>
          </a:p>
          <a:p>
            <a:pPr marL="171450" indent="-171450">
              <a:buBlip>
                <a:blip r:embed="rId2"/>
              </a:buBlip>
            </a:pPr>
            <a:r>
              <a:rPr lang="en-US" sz="1200" dirty="0"/>
              <a:t>HHG will review specifications associated with materials to be developed</a:t>
            </a:r>
          </a:p>
          <a:p>
            <a:pPr marL="171450" indent="-171450">
              <a:buBlip>
                <a:blip r:embed="rId2"/>
              </a:buBlip>
            </a:pPr>
            <a:r>
              <a:rPr lang="en-US" sz="1200" dirty="0"/>
              <a:t>HHG will review FTP and requirements: </a:t>
            </a:r>
          </a:p>
          <a:p>
            <a:pPr marL="628650" lvl="1" indent="-171450">
              <a:buBlip>
                <a:blip r:embed="rId2"/>
              </a:buBlip>
            </a:pPr>
            <a:r>
              <a:rPr lang="en-US" sz="1200" dirty="0"/>
              <a:t>Pre-Flight (R&amp;R Vendor)</a:t>
            </a:r>
          </a:p>
          <a:p>
            <a:pPr marL="628650" lvl="1" indent="-171450">
              <a:buBlip>
                <a:blip r:embed="rId2"/>
              </a:buBlip>
            </a:pPr>
            <a:r>
              <a:rPr lang="en-US" sz="1200" dirty="0"/>
              <a:t>Print Ready Delivery (Excel Translations)</a:t>
            </a:r>
          </a:p>
          <a:p>
            <a:pPr marL="171450" indent="-171450">
              <a:buBlip>
                <a:blip r:embed="rId2"/>
              </a:buBlip>
            </a:pPr>
            <a:r>
              <a:rPr lang="en-US" sz="1200" dirty="0"/>
              <a:t>Excel Translations will review requirements: </a:t>
            </a:r>
            <a:endParaRPr lang="en-US" sz="1200" dirty="0">
              <a:highlight>
                <a:srgbClr val="FFFF00"/>
              </a:highlight>
            </a:endParaRPr>
          </a:p>
          <a:p>
            <a:pPr marL="628650" lvl="1" indent="-171450">
              <a:buBlip>
                <a:blip r:embed="rId2"/>
              </a:buBlip>
            </a:pPr>
            <a:r>
              <a:rPr lang="en-US" sz="1200" dirty="0"/>
              <a:t>File transfer (R&amp;R Vendor) </a:t>
            </a:r>
          </a:p>
          <a:p>
            <a:pPr marL="171450" indent="-171450">
              <a:buBlip>
                <a:blip r:embed="rId2"/>
              </a:buBlip>
            </a:pPr>
            <a:r>
              <a:rPr lang="en-US" sz="1200" dirty="0"/>
              <a:t>Bayer R&amp;R Manager will review communication pathway including TEAMS structure/utility</a:t>
            </a:r>
          </a:p>
          <a:p>
            <a:pPr marL="171450" indent="-171450">
              <a:buBlip>
                <a:blip r:embed="rId2"/>
              </a:buBlip>
            </a:pPr>
            <a:endParaRPr lang="en-US" sz="1200" dirty="0"/>
          </a:p>
          <a:p>
            <a:pPr marL="171450" indent="-171450">
              <a:buBlip>
                <a:blip r:embed="rId2"/>
              </a:buBlip>
            </a:pPr>
            <a:endParaRPr lang="en-US" sz="1200" dirty="0"/>
          </a:p>
          <a:p>
            <a:r>
              <a:rPr lang="en-US" sz="1400" b="1" u="sng" dirty="0"/>
              <a:t>OUTPUT</a:t>
            </a:r>
          </a:p>
          <a:p>
            <a:pPr marL="171450" indent="-171450">
              <a:buBlip>
                <a:blip r:embed="rId2"/>
              </a:buBlip>
            </a:pPr>
            <a:r>
              <a:rPr lang="en-US" sz="1200" dirty="0"/>
              <a:t>Alignment on HHG specification; completion of </a:t>
            </a:r>
          </a:p>
          <a:p>
            <a:pPr marL="171450" indent="-171450">
              <a:buBlip>
                <a:blip r:embed="rId2"/>
              </a:buBlip>
            </a:pPr>
            <a:r>
              <a:rPr lang="en-US" sz="1200" dirty="0"/>
              <a:t>Agreement on timelines</a:t>
            </a:r>
          </a:p>
          <a:p>
            <a:pPr marL="171450" indent="-171450">
              <a:buBlip>
                <a:blip r:embed="rId2"/>
              </a:buBlip>
            </a:pPr>
            <a:r>
              <a:rPr lang="en-US" sz="1200" dirty="0"/>
              <a:t>Agreement on communication pathway</a:t>
            </a:r>
          </a:p>
          <a:p>
            <a:pPr marL="171450" indent="-171450">
              <a:buBlip>
                <a:blip r:embed="rId2"/>
              </a:buBlip>
            </a:pPr>
            <a:r>
              <a:rPr lang="en-US" sz="1200" dirty="0"/>
              <a:t>Access granted to FTP (HHG and Excel)</a:t>
            </a:r>
          </a:p>
          <a:p>
            <a:endParaRPr lang="en-US" sz="1200" dirty="0"/>
          </a:p>
          <a:p>
            <a:r>
              <a:rPr lang="en-US" sz="1400" b="1" u="sng" dirty="0"/>
              <a:t>TOOLS &amp; SYSTEMS</a:t>
            </a:r>
          </a:p>
          <a:p>
            <a:pPr marL="171450" indent="-171450">
              <a:buBlip>
                <a:blip r:embed="rId2"/>
              </a:buBlip>
            </a:pPr>
            <a:r>
              <a:rPr lang="en-US" sz="1200" dirty="0"/>
              <a:t>Microsoft office TEAMs</a:t>
            </a:r>
          </a:p>
          <a:p>
            <a:pPr marL="171450" indent="-171450">
              <a:buBlip>
                <a:blip r:embed="rId2"/>
              </a:buBlip>
            </a:pPr>
            <a:r>
              <a:rPr lang="en-US" sz="1200" dirty="0"/>
              <a:t>HHG FTP</a:t>
            </a:r>
          </a:p>
          <a:p>
            <a:pPr marL="171450" indent="-171450">
              <a:buBlip>
                <a:blip r:embed="rId2"/>
              </a:buBlip>
            </a:pPr>
            <a:r>
              <a:rPr lang="en-US" sz="1200" dirty="0"/>
              <a:t>Excel FTP</a:t>
            </a:r>
          </a:p>
          <a:p>
            <a:endParaRPr lang="en-US" sz="1200" dirty="0">
              <a:solidFill>
                <a:srgbClr val="66B512"/>
              </a:solidFill>
            </a:endParaRPr>
          </a:p>
        </p:txBody>
      </p:sp>
    </p:spTree>
    <p:extLst>
      <p:ext uri="{BB962C8B-B14F-4D97-AF65-F5344CB8AC3E}">
        <p14:creationId xmlns:p14="http://schemas.microsoft.com/office/powerpoint/2010/main" val="1335251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181938"/>
            <a:ext cx="11012749" cy="1154684"/>
          </a:xfrm>
          <a:solidFill>
            <a:srgbClr val="00BCFF"/>
          </a:solidFill>
          <a:ln>
            <a:solidFill>
              <a:srgbClr val="74C713"/>
            </a:solidFill>
          </a:ln>
        </p:spPr>
        <p:txBody>
          <a:bodyPr lIns="457200" anchor="ctr" anchorCtr="0"/>
          <a:lstStyle/>
          <a:p>
            <a:r>
              <a:rPr lang="en-GB" sz="2000" b="1" dirty="0">
                <a:solidFill>
                  <a:schemeClr val="bg1"/>
                </a:solidFill>
              </a:rPr>
              <a:t>R&amp;R Material Development</a:t>
            </a:r>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524FD1B5-489F-4CB8-A777-254A3119B38C}"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6</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510733" y="2271788"/>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1.2</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nvGraphicFramePr>
        <p:xfrm>
          <a:off x="1123950" y="2857548"/>
          <a:ext cx="2442587" cy="109728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R&amp;R Vendor</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r h="317433">
                <a:tc>
                  <a:txBody>
                    <a:bodyPr/>
                    <a:lstStyle/>
                    <a:p>
                      <a:pPr algn="ctr"/>
                      <a:r>
                        <a:rPr lang="en-GB" b="1" dirty="0">
                          <a:solidFill>
                            <a:schemeClr val="bg1"/>
                          </a:solidFill>
                        </a:rPr>
                        <a:t>Bayer Study Team</a:t>
                      </a:r>
                    </a:p>
                  </a:txBody>
                  <a:tcPr>
                    <a:solidFill>
                      <a:schemeClr val="bg1">
                        <a:lumMod val="75000"/>
                      </a:schemeClr>
                    </a:solidFill>
                  </a:tcPr>
                </a:tc>
                <a:extLst>
                  <a:ext uri="{0D108BD9-81ED-4DB2-BD59-A6C34878D82A}">
                    <a16:rowId xmlns:a16="http://schemas.microsoft.com/office/drawing/2014/main" val="134367345"/>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1056550" y="2375188"/>
            <a:ext cx="3606853" cy="452273"/>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Development of R&amp;R Materials</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2440D2F1-7139-49FE-B91E-4B2A4C29D346}"/>
              </a:ext>
            </a:extLst>
          </p:cNvPr>
          <p:cNvSpPr txBox="1"/>
          <p:nvPr/>
        </p:nvSpPr>
        <p:spPr bwMode="gray">
          <a:xfrm>
            <a:off x="4598597" y="1336622"/>
            <a:ext cx="7395972" cy="5389311"/>
          </a:xfrm>
          <a:prstGeom prst="rect">
            <a:avLst/>
          </a:prstGeom>
          <a:noFill/>
        </p:spPr>
        <p:txBody>
          <a:bodyPr wrap="square" lIns="0" tIns="0" rIns="0" bIns="0" rtlCol="0" anchor="t">
            <a:noAutofit/>
          </a:bodyPr>
          <a:lstStyle/>
          <a:p>
            <a:pPr lvl="0"/>
            <a:r>
              <a:rPr lang="en-US" sz="1400" b="1" u="sng" dirty="0"/>
              <a:t>INPUT</a:t>
            </a:r>
          </a:p>
          <a:p>
            <a:pPr lvl="0"/>
            <a:endParaRPr lang="en-US" sz="1200" dirty="0"/>
          </a:p>
          <a:p>
            <a:pPr marL="171450" indent="-171450">
              <a:spcBef>
                <a:spcPts val="300"/>
              </a:spcBef>
              <a:spcAft>
                <a:spcPts val="300"/>
              </a:spcAft>
              <a:buBlip>
                <a:blip r:embed="rId2"/>
              </a:buBlip>
            </a:pPr>
            <a:r>
              <a:rPr lang="en-US" sz="1200" dirty="0"/>
              <a:t>Aligned specifications</a:t>
            </a:r>
          </a:p>
          <a:p>
            <a:pPr marL="171450" indent="-171450">
              <a:spcBef>
                <a:spcPts val="300"/>
              </a:spcBef>
              <a:spcAft>
                <a:spcPts val="300"/>
              </a:spcAft>
              <a:buBlip>
                <a:blip r:embed="rId2"/>
              </a:buBlip>
            </a:pPr>
            <a:r>
              <a:rPr lang="en-US" sz="1200" dirty="0"/>
              <a:t>Aligned timelines</a:t>
            </a:r>
          </a:p>
          <a:p>
            <a:pPr marL="171450" indent="-171450">
              <a:buBlip>
                <a:blip r:embed="rId2"/>
              </a:buBlip>
            </a:pPr>
            <a:endParaRPr lang="en-US" sz="1200" dirty="0">
              <a:highlight>
                <a:srgbClr val="FFFF00"/>
              </a:highlight>
            </a:endParaRPr>
          </a:p>
          <a:p>
            <a:pPr marL="171450" indent="-171450">
              <a:buBlip>
                <a:blip r:embed="rId2"/>
              </a:buBlip>
            </a:pPr>
            <a:endParaRPr lang="en-US" sz="1200" dirty="0">
              <a:highlight>
                <a:srgbClr val="FFFF00"/>
              </a:highlight>
            </a:endParaRPr>
          </a:p>
          <a:p>
            <a:r>
              <a:rPr lang="en-US" sz="1400" u="sng" dirty="0"/>
              <a:t> </a:t>
            </a:r>
            <a:r>
              <a:rPr lang="en-US" sz="1400" b="1" u="sng" dirty="0"/>
              <a:t>ACTIONS</a:t>
            </a:r>
          </a:p>
          <a:p>
            <a:endParaRPr lang="en-US" sz="1400" b="1" u="sng" dirty="0"/>
          </a:p>
          <a:p>
            <a:pPr marL="171450" lvl="0" indent="-171450">
              <a:spcBef>
                <a:spcPts val="300"/>
              </a:spcBef>
              <a:spcAft>
                <a:spcPts val="300"/>
              </a:spcAft>
              <a:buBlip>
                <a:blip r:embed="rId2"/>
              </a:buBlip>
            </a:pPr>
            <a:r>
              <a:rPr lang="en-US" sz="1200" dirty="0"/>
              <a:t>R&amp;R Vendor will develop materials in InDesign (unless otherwise informed by Bayer R&amp;R Manager)</a:t>
            </a:r>
          </a:p>
          <a:p>
            <a:pPr marL="628650" lvl="1" indent="-171450">
              <a:spcBef>
                <a:spcPts val="300"/>
              </a:spcBef>
              <a:spcAft>
                <a:spcPts val="300"/>
              </a:spcAft>
              <a:buBlip>
                <a:blip r:embed="rId2"/>
              </a:buBlip>
            </a:pPr>
            <a:r>
              <a:rPr lang="en-US" sz="1200" dirty="0"/>
              <a:t>See language suggestions from Excel Translations </a:t>
            </a:r>
            <a:r>
              <a:rPr lang="en-US" sz="1200" dirty="0">
                <a:hlinkClick r:id="rId3" action="ppaction://hlinksldjump"/>
              </a:rPr>
              <a:t>English Core Localization Friendly Recommendations</a:t>
            </a:r>
            <a:endParaRPr lang="en-US" sz="1200" dirty="0"/>
          </a:p>
          <a:p>
            <a:pPr marL="628650" lvl="1" indent="-171450">
              <a:spcBef>
                <a:spcPts val="300"/>
              </a:spcBef>
              <a:spcAft>
                <a:spcPts val="300"/>
              </a:spcAft>
              <a:buBlip>
                <a:blip r:embed="rId2"/>
              </a:buBlip>
            </a:pPr>
            <a:r>
              <a:rPr lang="en-US" sz="1200" dirty="0"/>
              <a:t>See guidance from Bayer US LMR </a:t>
            </a:r>
            <a:r>
              <a:rPr lang="en-US" sz="1200" dirty="0">
                <a:hlinkClick r:id="rId4" action="ppaction://hlinksldjump"/>
              </a:rPr>
              <a:t>US LMR Guidance</a:t>
            </a:r>
            <a:endParaRPr lang="en-US" sz="1200" dirty="0"/>
          </a:p>
          <a:p>
            <a:pPr marL="171450" indent="-171450">
              <a:spcBef>
                <a:spcPts val="300"/>
              </a:spcBef>
              <a:spcAft>
                <a:spcPts val="300"/>
              </a:spcAft>
              <a:buBlip>
                <a:blip r:embed="rId2"/>
              </a:buBlip>
            </a:pPr>
            <a:r>
              <a:rPr lang="en-US" sz="1200" dirty="0"/>
              <a:t>Bayer R&amp;R and Study Team complete review</a:t>
            </a:r>
            <a:endParaRPr lang="en-US" sz="1200" dirty="0">
              <a:ea typeface="+mn-lt"/>
              <a:cs typeface="+mn-lt"/>
            </a:endParaRPr>
          </a:p>
          <a:p>
            <a:pPr marL="171450" indent="-171450">
              <a:buBlip>
                <a:blip r:embed="rId2"/>
              </a:buBlip>
            </a:pPr>
            <a:endParaRPr lang="en-US" sz="1200" dirty="0"/>
          </a:p>
          <a:p>
            <a:pPr marL="171450" indent="-171450">
              <a:buBlip>
                <a:blip r:embed="rId2"/>
              </a:buBlip>
            </a:pPr>
            <a:endParaRPr lang="en-US" sz="1200" dirty="0"/>
          </a:p>
          <a:p>
            <a:pPr marL="171450" indent="-171450">
              <a:buBlip>
                <a:blip r:embed="rId2"/>
              </a:buBlip>
            </a:pPr>
            <a:endParaRPr lang="en-US" sz="1200" dirty="0"/>
          </a:p>
          <a:p>
            <a:r>
              <a:rPr lang="en-US" sz="1400" b="1" u="sng" dirty="0"/>
              <a:t>OUTPUT</a:t>
            </a:r>
          </a:p>
          <a:p>
            <a:endParaRPr lang="en-US" sz="1400" b="1" u="sng" dirty="0"/>
          </a:p>
          <a:p>
            <a:pPr marL="171450" indent="-171450">
              <a:spcBef>
                <a:spcPts val="400"/>
              </a:spcBef>
              <a:buBlip>
                <a:blip r:embed="rId2"/>
              </a:buBlip>
            </a:pPr>
            <a:r>
              <a:rPr lang="en-US" sz="1200" dirty="0"/>
              <a:t>English core files in In Design</a:t>
            </a:r>
          </a:p>
          <a:p>
            <a:endParaRPr lang="en-US" sz="1200" dirty="0"/>
          </a:p>
          <a:p>
            <a:endParaRPr lang="en-US" sz="1200" dirty="0"/>
          </a:p>
          <a:p>
            <a:r>
              <a:rPr lang="en-US" sz="1400" b="1" u="sng" dirty="0"/>
              <a:t>TOOLS &amp; SYSTEMS</a:t>
            </a:r>
          </a:p>
          <a:p>
            <a:endParaRPr lang="en-US" sz="1400" b="1" u="sng" dirty="0"/>
          </a:p>
          <a:p>
            <a:pPr marL="171450" indent="-171450">
              <a:buBlip>
                <a:blip r:embed="rId2"/>
              </a:buBlip>
            </a:pPr>
            <a:r>
              <a:rPr lang="en-US" sz="1200" dirty="0"/>
              <a:t>Microsoft office TEAMs</a:t>
            </a:r>
          </a:p>
          <a:p>
            <a:endParaRPr lang="en-US" sz="1200" dirty="0">
              <a:solidFill>
                <a:srgbClr val="66B512"/>
              </a:solidFill>
            </a:endParaRPr>
          </a:p>
        </p:txBody>
      </p:sp>
    </p:spTree>
    <p:extLst>
      <p:ext uri="{BB962C8B-B14F-4D97-AF65-F5344CB8AC3E}">
        <p14:creationId xmlns:p14="http://schemas.microsoft.com/office/powerpoint/2010/main" val="956967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181938"/>
            <a:ext cx="11012749" cy="1154684"/>
          </a:xfrm>
          <a:solidFill>
            <a:srgbClr val="00BCFF"/>
          </a:solidFill>
          <a:ln>
            <a:solidFill>
              <a:srgbClr val="74C713"/>
            </a:solidFill>
          </a:ln>
        </p:spPr>
        <p:txBody>
          <a:bodyPr lIns="457200" anchor="ctr" anchorCtr="0"/>
          <a:lstStyle/>
          <a:p>
            <a:r>
              <a:rPr lang="en-GB" sz="2000" b="1" dirty="0">
                <a:solidFill>
                  <a:schemeClr val="bg1"/>
                </a:solidFill>
              </a:rPr>
              <a:t>R&amp;R Material Development</a:t>
            </a:r>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524FD1B5-489F-4CB8-A777-254A3119B38C}"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7</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510733" y="2271788"/>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1.3</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extLst>
              <p:ext uri="{D42A27DB-BD31-4B8C-83A1-F6EECF244321}">
                <p14:modId xmlns:p14="http://schemas.microsoft.com/office/powerpoint/2010/main" val="990559868"/>
              </p:ext>
            </p:extLst>
          </p:nvPr>
        </p:nvGraphicFramePr>
        <p:xfrm>
          <a:off x="195843" y="2922735"/>
          <a:ext cx="3055805" cy="1463040"/>
        </p:xfrm>
        <a:graphic>
          <a:graphicData uri="http://schemas.openxmlformats.org/drawingml/2006/table">
            <a:tbl>
              <a:tblPr firstRow="1" bandRow="1">
                <a:tableStyleId>{5C22544A-7EE6-4342-B048-85BDC9FD1C3A}</a:tableStyleId>
              </a:tblPr>
              <a:tblGrid>
                <a:gridCol w="3055805">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R&amp;R Vendor</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r h="317433">
                <a:tc>
                  <a:txBody>
                    <a:bodyPr/>
                    <a:lstStyle/>
                    <a:p>
                      <a:pPr algn="ctr"/>
                      <a:r>
                        <a:rPr lang="en-GB" b="1" dirty="0">
                          <a:solidFill>
                            <a:schemeClr val="bg1"/>
                          </a:solidFill>
                        </a:rPr>
                        <a:t>Bayer LMR Administrator</a:t>
                      </a:r>
                    </a:p>
                  </a:txBody>
                  <a:tcPr>
                    <a:solidFill>
                      <a:schemeClr val="bg1">
                        <a:lumMod val="75000"/>
                      </a:schemeClr>
                    </a:solidFill>
                  </a:tcPr>
                </a:tc>
                <a:extLst>
                  <a:ext uri="{0D108BD9-81ED-4DB2-BD59-A6C34878D82A}">
                    <a16:rowId xmlns:a16="http://schemas.microsoft.com/office/drawing/2014/main" val="4147820388"/>
                  </a:ext>
                </a:extLst>
              </a:tr>
              <a:tr h="3174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bg1"/>
                          </a:solidFill>
                        </a:rPr>
                        <a:t>Bayer Study Team</a:t>
                      </a:r>
                    </a:p>
                  </a:txBody>
                  <a:tcPr>
                    <a:solidFill>
                      <a:schemeClr val="bg1">
                        <a:lumMod val="75000"/>
                      </a:schemeClr>
                    </a:solidFill>
                  </a:tcPr>
                </a:tc>
                <a:extLst>
                  <a:ext uri="{0D108BD9-81ED-4DB2-BD59-A6C34878D82A}">
                    <a16:rowId xmlns:a16="http://schemas.microsoft.com/office/drawing/2014/main" val="2282872537"/>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1056550" y="2375188"/>
            <a:ext cx="3606853" cy="452273"/>
          </a:xfrm>
          <a:prstGeom prst="rect">
            <a:avLst/>
          </a:prstGeom>
          <a:noFill/>
        </p:spPr>
        <p:txBody>
          <a:bodyPr vert="horz" wrap="square" lIns="0" tIns="0" rIns="0" bIns="0" rtlCol="0">
            <a:noAutofit/>
          </a:bodyPr>
          <a:lstStyle/>
          <a:p>
            <a:pPr algn="l"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US LMR</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2440D2F1-7139-49FE-B91E-4B2A4C29D346}"/>
              </a:ext>
            </a:extLst>
          </p:cNvPr>
          <p:cNvSpPr txBox="1"/>
          <p:nvPr/>
        </p:nvSpPr>
        <p:spPr bwMode="gray">
          <a:xfrm>
            <a:off x="3398530" y="1468689"/>
            <a:ext cx="8717270" cy="5389311"/>
          </a:xfrm>
          <a:prstGeom prst="rect">
            <a:avLst/>
          </a:prstGeom>
          <a:noFill/>
        </p:spPr>
        <p:txBody>
          <a:bodyPr wrap="square" lIns="0" tIns="0" rIns="0" bIns="0" rtlCol="0" anchor="t">
            <a:noAutofit/>
          </a:bodyPr>
          <a:lstStyle/>
          <a:p>
            <a:pPr lvl="0"/>
            <a:r>
              <a:rPr lang="en-US" sz="1100" b="1" u="sng" dirty="0"/>
              <a:t>INPUT</a:t>
            </a:r>
          </a:p>
          <a:p>
            <a:pPr lvl="0"/>
            <a:endParaRPr lang="en-US" sz="1050" dirty="0"/>
          </a:p>
          <a:p>
            <a:pPr marL="171450" indent="-171450">
              <a:spcBef>
                <a:spcPts val="300"/>
              </a:spcBef>
              <a:spcAft>
                <a:spcPts val="300"/>
              </a:spcAft>
              <a:buBlip>
                <a:blip r:embed="rId2"/>
              </a:buBlip>
            </a:pPr>
            <a:r>
              <a:rPr lang="en-US" sz="1050" dirty="0"/>
              <a:t>Final English Core Files (required for US-LMR)</a:t>
            </a:r>
          </a:p>
          <a:p>
            <a:pPr marL="171450" indent="-171450">
              <a:spcBef>
                <a:spcPts val="300"/>
              </a:spcBef>
              <a:spcAft>
                <a:spcPts val="300"/>
              </a:spcAft>
              <a:buBlip>
                <a:blip r:embed="rId2"/>
              </a:buBlip>
            </a:pPr>
            <a:r>
              <a:rPr lang="en-US" sz="1050" dirty="0"/>
              <a:t>US LMR Guidance</a:t>
            </a:r>
          </a:p>
          <a:p>
            <a:endParaRPr lang="en-US" sz="1050" dirty="0">
              <a:highlight>
                <a:srgbClr val="FFFF00"/>
              </a:highlight>
            </a:endParaRPr>
          </a:p>
          <a:p>
            <a:r>
              <a:rPr lang="en-US" sz="1100" u="sng" dirty="0"/>
              <a:t> </a:t>
            </a:r>
            <a:r>
              <a:rPr lang="en-US" sz="1100" b="1" u="sng" dirty="0"/>
              <a:t>ACTIONS</a:t>
            </a:r>
          </a:p>
          <a:p>
            <a:endParaRPr lang="en-US" sz="1100" b="1" u="sng" dirty="0"/>
          </a:p>
          <a:p>
            <a:pPr marL="171450" indent="-171450">
              <a:spcBef>
                <a:spcPts val="300"/>
              </a:spcBef>
              <a:spcAft>
                <a:spcPts val="300"/>
              </a:spcAft>
              <a:buBlip>
                <a:blip r:embed="rId2"/>
              </a:buBlip>
            </a:pPr>
            <a:r>
              <a:rPr lang="en-US" sz="1050" dirty="0"/>
              <a:t>R&amp;R vendor/Project Owner should create a placeholder in Veeva/Content Factory in order to have the Project/MA number assigned (this project number is required to be included on final US LMR approved materials). Note:  separate project numbers are needed for US English and US Spanish, therefore when US Spanish is needed, a separate placeholder should be created in VEEVA/CF</a:t>
            </a:r>
          </a:p>
          <a:p>
            <a:pPr marL="171450" lvl="0" indent="-171450">
              <a:spcBef>
                <a:spcPts val="300"/>
              </a:spcBef>
              <a:spcAft>
                <a:spcPts val="300"/>
              </a:spcAft>
              <a:buBlip>
                <a:blip r:embed="rId2"/>
              </a:buBlip>
            </a:pPr>
            <a:r>
              <a:rPr lang="en-US" sz="1050" dirty="0"/>
              <a:t>R&amp;R Vendor sends R&amp;R Manager files to be submitted for US-LMR with all comments/annotations for review and approval prior to submission via Content Factory.</a:t>
            </a:r>
          </a:p>
          <a:p>
            <a:pPr marL="171450" lvl="0" indent="-171450">
              <a:spcBef>
                <a:spcPts val="300"/>
              </a:spcBef>
              <a:spcAft>
                <a:spcPts val="300"/>
              </a:spcAft>
              <a:buBlip>
                <a:blip r:embed="rId2"/>
              </a:buBlip>
            </a:pPr>
            <a:r>
              <a:rPr lang="en-US" sz="1050" dirty="0"/>
              <a:t>R&amp;R Manager reviews and approves files for submission via Content Factory.</a:t>
            </a:r>
          </a:p>
          <a:p>
            <a:pPr marL="171450" lvl="0" indent="-171450">
              <a:spcBef>
                <a:spcPts val="300"/>
              </a:spcBef>
              <a:spcAft>
                <a:spcPts val="300"/>
              </a:spcAft>
              <a:buBlip>
                <a:blip r:embed="rId2"/>
              </a:buBlip>
            </a:pPr>
            <a:r>
              <a:rPr lang="en-US" sz="1050" dirty="0"/>
              <a:t>R&amp;R Vendor submits files via Content Factory,  by Wednesday’s 3:00 pm US EST in order to be added to the following Friday’s US LMR review.</a:t>
            </a:r>
          </a:p>
          <a:p>
            <a:pPr marL="171450" indent="-171450">
              <a:spcBef>
                <a:spcPts val="300"/>
              </a:spcBef>
              <a:spcAft>
                <a:spcPts val="300"/>
              </a:spcAft>
              <a:buBlip>
                <a:blip r:embed="rId2"/>
              </a:buBlip>
            </a:pPr>
            <a:r>
              <a:rPr lang="en-US" sz="1050" dirty="0"/>
              <a:t>R&amp;R Vendor will send email to US LMR Administrator (</a:t>
            </a:r>
            <a:r>
              <a:rPr lang="en-US" sz="1050" dirty="0">
                <a:hlinkClick r:id="rId3"/>
              </a:rPr>
              <a:t>michelle.brotons@bayer.com</a:t>
            </a:r>
            <a:r>
              <a:rPr lang="en-US" sz="1050" dirty="0"/>
              <a:t>) and respective R&amp;R Manager confirming upload of all files in Content Factory in order for workflow to be initiated.</a:t>
            </a:r>
          </a:p>
          <a:p>
            <a:pPr marL="171450" indent="-171450">
              <a:spcBef>
                <a:spcPts val="300"/>
              </a:spcBef>
              <a:spcAft>
                <a:spcPts val="300"/>
              </a:spcAft>
              <a:buBlip>
                <a:blip r:embed="rId2"/>
              </a:buBlip>
            </a:pPr>
            <a:r>
              <a:rPr lang="en-US" sz="1050" dirty="0"/>
              <a:t>Bayer LMR Administrator will provide R&amp;R Manager LMR feedback for review</a:t>
            </a:r>
          </a:p>
          <a:p>
            <a:pPr marL="171450" indent="-171450">
              <a:spcBef>
                <a:spcPts val="300"/>
              </a:spcBef>
              <a:spcAft>
                <a:spcPts val="300"/>
              </a:spcAft>
              <a:buBlip>
                <a:blip r:embed="rId2"/>
              </a:buBlip>
            </a:pPr>
            <a:r>
              <a:rPr lang="en-US" sz="1050" dirty="0"/>
              <a:t> R&amp;R Manager and Study Team complete review of LMR feedback; R&amp;R Manager communicates changes needed to R&amp;R vendor.</a:t>
            </a:r>
          </a:p>
          <a:p>
            <a:pPr marL="171450" indent="-171450">
              <a:spcBef>
                <a:spcPts val="300"/>
              </a:spcBef>
              <a:spcAft>
                <a:spcPts val="300"/>
              </a:spcAft>
              <a:buBlip>
                <a:blip r:embed="rId2"/>
              </a:buBlip>
            </a:pPr>
            <a:r>
              <a:rPr lang="en-US" sz="1050" dirty="0">
                <a:ea typeface="+mn-lt"/>
                <a:cs typeface="+mn-lt"/>
              </a:rPr>
              <a:t>R&amp;R Vendor adapts materials based on US LMR feedback</a:t>
            </a:r>
          </a:p>
          <a:p>
            <a:pPr marL="171450" indent="-171450">
              <a:buBlip>
                <a:blip r:embed="rId2"/>
              </a:buBlip>
            </a:pPr>
            <a:endParaRPr lang="en-US" sz="1050" dirty="0"/>
          </a:p>
          <a:p>
            <a:r>
              <a:rPr lang="en-US" sz="1100" b="1" u="sng" dirty="0"/>
              <a:t>OUTPUT</a:t>
            </a:r>
          </a:p>
          <a:p>
            <a:endParaRPr lang="en-US" sz="1100" b="1" u="sng" dirty="0"/>
          </a:p>
          <a:p>
            <a:pPr marL="171450" indent="-171450">
              <a:spcBef>
                <a:spcPts val="400"/>
              </a:spcBef>
              <a:buBlip>
                <a:blip r:embed="rId2"/>
              </a:buBlip>
            </a:pPr>
            <a:r>
              <a:rPr lang="en-US" sz="1050" dirty="0"/>
              <a:t>US-LMR approved English core files</a:t>
            </a:r>
          </a:p>
          <a:p>
            <a:endParaRPr lang="en-US" sz="1050" dirty="0"/>
          </a:p>
          <a:p>
            <a:r>
              <a:rPr lang="en-US" sz="1100" b="1" u="sng" dirty="0"/>
              <a:t>TOOLS &amp; SYSTEMS</a:t>
            </a:r>
          </a:p>
          <a:p>
            <a:endParaRPr lang="en-US" sz="1100" b="1" u="sng" dirty="0"/>
          </a:p>
          <a:p>
            <a:pPr marL="171450" indent="-171450">
              <a:buBlip>
                <a:blip r:embed="rId2"/>
              </a:buBlip>
            </a:pPr>
            <a:r>
              <a:rPr lang="en-US" sz="1050" dirty="0"/>
              <a:t>Content Factory</a:t>
            </a:r>
          </a:p>
          <a:p>
            <a:endParaRPr lang="en-US" sz="1050" dirty="0">
              <a:solidFill>
                <a:srgbClr val="66B512"/>
              </a:solidFill>
            </a:endParaRPr>
          </a:p>
        </p:txBody>
      </p:sp>
    </p:spTree>
    <p:extLst>
      <p:ext uri="{BB962C8B-B14F-4D97-AF65-F5344CB8AC3E}">
        <p14:creationId xmlns:p14="http://schemas.microsoft.com/office/powerpoint/2010/main" val="4162591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181938"/>
            <a:ext cx="11019679" cy="1154684"/>
          </a:xfrm>
          <a:solidFill>
            <a:schemeClr val="bg2">
              <a:lumMod val="50000"/>
            </a:schemeClr>
          </a:solidFill>
          <a:ln>
            <a:solidFill>
              <a:srgbClr val="74C713"/>
            </a:solidFill>
          </a:ln>
        </p:spPr>
        <p:txBody>
          <a:bodyPr lIns="457200" anchor="ctr" anchorCtr="0"/>
          <a:lstStyle/>
          <a:p>
            <a:r>
              <a:rPr lang="en-GB" sz="2000" b="1" dirty="0">
                <a:solidFill>
                  <a:schemeClr val="bg1"/>
                </a:solidFill>
              </a:rPr>
              <a:t>Pre- Flight</a:t>
            </a:r>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10D8AD73-D7DA-4581-B029-F48C1D72C82B}"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8</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510733" y="2271788"/>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2.1</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extLst>
              <p:ext uri="{D42A27DB-BD31-4B8C-83A1-F6EECF244321}">
                <p14:modId xmlns:p14="http://schemas.microsoft.com/office/powerpoint/2010/main" val="129173147"/>
              </p:ext>
            </p:extLst>
          </p:nvPr>
        </p:nvGraphicFramePr>
        <p:xfrm>
          <a:off x="1135795" y="3098800"/>
          <a:ext cx="2442587" cy="109728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R&amp;R Vendor</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r h="317433">
                <a:tc>
                  <a:txBody>
                    <a:bodyPr/>
                    <a:lstStyle/>
                    <a:p>
                      <a:pPr algn="ctr"/>
                      <a:r>
                        <a:rPr lang="de-DE" b="1" dirty="0">
                          <a:solidFill>
                            <a:schemeClr val="bg1"/>
                          </a:solidFill>
                        </a:rPr>
                        <a:t>HHG</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521210405"/>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1056551" y="2375188"/>
            <a:ext cx="3039200" cy="452273"/>
          </a:xfrm>
          <a:prstGeom prst="rect">
            <a:avLst/>
          </a:prstGeom>
          <a:noFill/>
        </p:spPr>
        <p:txBody>
          <a:bodyPr vert="horz" wrap="square" lIns="0" tIns="0" rIns="0" bIns="0" rtlCol="0">
            <a:noAutofit/>
          </a:bodyPr>
          <a:lstStyle/>
          <a:p>
            <a:pPr algn="ctr"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Submit English Core PDF Files for Pre-Flight</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DD1CB864-676E-4C8E-B68F-DC4DEE57724C}"/>
              </a:ext>
            </a:extLst>
          </p:cNvPr>
          <p:cNvSpPr txBox="1"/>
          <p:nvPr/>
        </p:nvSpPr>
        <p:spPr bwMode="gray">
          <a:xfrm>
            <a:off x="4300171" y="1503564"/>
            <a:ext cx="7588983" cy="5389311"/>
          </a:xfrm>
          <a:prstGeom prst="rect">
            <a:avLst/>
          </a:prstGeom>
          <a:noFill/>
        </p:spPr>
        <p:txBody>
          <a:bodyPr wrap="square" lIns="0" tIns="0" rIns="0" bIns="0" rtlCol="0" anchor="t">
            <a:noAutofit/>
          </a:bodyPr>
          <a:lstStyle/>
          <a:p>
            <a:pPr lvl="0"/>
            <a:r>
              <a:rPr lang="en-US" sz="1400" b="1" u="sng" dirty="0"/>
              <a:t>INPUT</a:t>
            </a:r>
          </a:p>
          <a:p>
            <a:pPr marL="171450" indent="-171450">
              <a:spcBef>
                <a:spcPts val="300"/>
              </a:spcBef>
              <a:spcAft>
                <a:spcPts val="300"/>
              </a:spcAft>
              <a:buBlip>
                <a:blip r:embed="rId2"/>
              </a:buBlip>
            </a:pPr>
            <a:r>
              <a:rPr lang="en-US" sz="1200" dirty="0"/>
              <a:t>Final English high-res print-ready PDFs per HHG print specs (created from final native English files)</a:t>
            </a:r>
          </a:p>
          <a:p>
            <a:pPr marL="171450" indent="-171450">
              <a:spcBef>
                <a:spcPts val="300"/>
              </a:spcBef>
              <a:spcAft>
                <a:spcPts val="300"/>
              </a:spcAft>
              <a:buBlip>
                <a:blip r:embed="rId2"/>
              </a:buBlip>
            </a:pPr>
            <a:r>
              <a:rPr lang="en-US" sz="1200" dirty="0"/>
              <a:t>HHG pre-flight Instructions </a:t>
            </a:r>
            <a:r>
              <a:rPr lang="en-US" sz="1200" dirty="0">
                <a:hlinkClick r:id="rId3" action="ppaction://hlinksldjump"/>
              </a:rPr>
              <a:t>HHG FTP &amp; Pre-Flight</a:t>
            </a:r>
            <a:endParaRPr lang="en-US" sz="1200" dirty="0"/>
          </a:p>
          <a:p>
            <a:pPr marL="171450" indent="-171450">
              <a:spcBef>
                <a:spcPts val="300"/>
              </a:spcBef>
              <a:spcAft>
                <a:spcPts val="300"/>
              </a:spcAft>
              <a:buBlip>
                <a:blip r:embed="rId2"/>
              </a:buBlip>
            </a:pPr>
            <a:r>
              <a:rPr lang="en-US" sz="1200" dirty="0"/>
              <a:t>Pre-flight checklist </a:t>
            </a:r>
            <a:r>
              <a:rPr lang="en-US" sz="1200" dirty="0">
                <a:hlinkClick r:id="rId4" action="ppaction://hlinksldjump"/>
              </a:rPr>
              <a:t>Pre-Flight Checklist</a:t>
            </a:r>
            <a:endParaRPr lang="en-US" sz="1200" dirty="0"/>
          </a:p>
          <a:p>
            <a:pPr marL="171450" indent="-171450">
              <a:buBlip>
                <a:blip r:embed="rId2"/>
              </a:buBlip>
            </a:pPr>
            <a:endParaRPr lang="en-US" sz="1200" dirty="0">
              <a:highlight>
                <a:srgbClr val="FFFF00"/>
              </a:highlight>
            </a:endParaRPr>
          </a:p>
          <a:p>
            <a:endParaRPr lang="en-US" sz="1200" dirty="0">
              <a:highlight>
                <a:srgbClr val="FFFF00"/>
              </a:highlight>
            </a:endParaRPr>
          </a:p>
          <a:p>
            <a:r>
              <a:rPr lang="en-US" sz="1400" u="sng" dirty="0"/>
              <a:t> </a:t>
            </a:r>
            <a:r>
              <a:rPr lang="en-US" sz="1400" b="1" u="sng" dirty="0"/>
              <a:t>ACTIONS</a:t>
            </a:r>
          </a:p>
          <a:p>
            <a:pPr marL="171450" lvl="0" indent="-171450">
              <a:spcBef>
                <a:spcPts val="300"/>
              </a:spcBef>
              <a:spcAft>
                <a:spcPts val="300"/>
              </a:spcAft>
              <a:buBlip>
                <a:blip r:embed="rId2"/>
              </a:buBlip>
            </a:pPr>
            <a:r>
              <a:rPr lang="en-US" sz="1200" dirty="0"/>
              <a:t>R&amp;R vendor submits files to HHG FTP for pre-flight</a:t>
            </a:r>
          </a:p>
          <a:p>
            <a:pPr marL="628650" lvl="1" indent="-171450">
              <a:buBlip>
                <a:blip r:embed="rId2"/>
              </a:buBlip>
            </a:pPr>
            <a:r>
              <a:rPr lang="en-US" sz="1200" dirty="0"/>
              <a:t>English high-res print-ready PDFs</a:t>
            </a:r>
          </a:p>
          <a:p>
            <a:pPr marL="628650" lvl="1" indent="-171450">
              <a:buBlip>
                <a:blip r:embed="rId2"/>
              </a:buBlip>
            </a:pPr>
            <a:r>
              <a:rPr lang="en-US" sz="1200" dirty="0"/>
              <a:t>Embedded artwork and fonts</a:t>
            </a:r>
          </a:p>
          <a:p>
            <a:pPr marL="628650" lvl="1" indent="-171450">
              <a:buBlip>
                <a:blip r:embed="rId2"/>
              </a:buBlip>
            </a:pPr>
            <a:r>
              <a:rPr lang="en-US" sz="1200" dirty="0"/>
              <a:t>Using file &amp; footer naming convention</a:t>
            </a:r>
          </a:p>
          <a:p>
            <a:pPr marL="171450" indent="-171450">
              <a:spcBef>
                <a:spcPts val="300"/>
              </a:spcBef>
              <a:spcAft>
                <a:spcPts val="300"/>
              </a:spcAft>
              <a:buBlip>
                <a:blip r:embed="rId2"/>
              </a:buBlip>
            </a:pPr>
            <a:r>
              <a:rPr lang="en-US" sz="1200" dirty="0"/>
              <a:t>R&amp;R vendor works with HHG in case of pre-flight submission failure(s)</a:t>
            </a:r>
          </a:p>
          <a:p>
            <a:pPr marL="171450" lvl="0" indent="-171450">
              <a:spcBef>
                <a:spcPts val="300"/>
              </a:spcBef>
              <a:spcAft>
                <a:spcPts val="300"/>
              </a:spcAft>
              <a:buBlip>
                <a:blip r:embed="rId2"/>
              </a:buBlip>
            </a:pPr>
            <a:r>
              <a:rPr lang="en-US" sz="1200" dirty="0"/>
              <a:t>R&amp;R vendor sends notification of pre-flight submission (via email or TEAMS as agreed)</a:t>
            </a:r>
          </a:p>
          <a:p>
            <a:pPr marL="628650" lvl="1" indent="-171450">
              <a:buBlip>
                <a:blip r:embed="rId2"/>
              </a:buBlip>
            </a:pPr>
            <a:r>
              <a:rPr lang="en-US" sz="1200" dirty="0"/>
              <a:t>HHG: </a:t>
            </a:r>
            <a:r>
              <a:rPr lang="en-US" sz="1200" dirty="0">
                <a:hlinkClick r:id="rId5"/>
              </a:rPr>
              <a:t>bayer.clinicaltrials@hhglobal.com</a:t>
            </a:r>
            <a:endParaRPr lang="en-US" sz="1200" dirty="0"/>
          </a:p>
          <a:p>
            <a:pPr marL="628650" lvl="1" indent="-171450">
              <a:buBlip>
                <a:blip r:embed="rId2"/>
              </a:buBlip>
            </a:pPr>
            <a:r>
              <a:rPr lang="en-US" sz="1200" dirty="0"/>
              <a:t>Bayer R&amp;R Manager</a:t>
            </a:r>
          </a:p>
          <a:p>
            <a:endParaRPr lang="en-US" sz="1200" dirty="0"/>
          </a:p>
          <a:p>
            <a:endParaRPr lang="en-US" sz="1200" dirty="0"/>
          </a:p>
          <a:p>
            <a:r>
              <a:rPr lang="en-US" sz="1400" b="1" u="sng" dirty="0"/>
              <a:t>OUTPUT</a:t>
            </a:r>
          </a:p>
          <a:p>
            <a:pPr marL="171450" indent="-171450">
              <a:buBlip>
                <a:blip r:embed="rId2"/>
              </a:buBlip>
            </a:pPr>
            <a:r>
              <a:rPr lang="en-US" sz="1200" dirty="0"/>
              <a:t>Confirmed successful pre-flight submission (HHG success emails)</a:t>
            </a:r>
          </a:p>
          <a:p>
            <a:endParaRPr lang="en-US" sz="1200" dirty="0"/>
          </a:p>
          <a:p>
            <a:r>
              <a:rPr lang="en-US" sz="1400" b="1" u="sng" dirty="0"/>
              <a:t>TOOLS &amp; SYSTEMS</a:t>
            </a:r>
          </a:p>
          <a:p>
            <a:pPr marL="171450" indent="-171450">
              <a:spcBef>
                <a:spcPts val="300"/>
              </a:spcBef>
              <a:spcAft>
                <a:spcPts val="300"/>
              </a:spcAft>
              <a:buBlip>
                <a:blip r:embed="rId2"/>
              </a:buBlip>
            </a:pPr>
            <a:r>
              <a:rPr lang="en-US" sz="1200" dirty="0"/>
              <a:t>Microsoft office TEAMs</a:t>
            </a:r>
          </a:p>
          <a:p>
            <a:pPr marL="171450" indent="-171450">
              <a:spcBef>
                <a:spcPts val="300"/>
              </a:spcBef>
              <a:spcAft>
                <a:spcPts val="300"/>
              </a:spcAft>
              <a:buBlip>
                <a:blip r:embed="rId2"/>
              </a:buBlip>
            </a:pPr>
            <a:r>
              <a:rPr lang="en-US" sz="1200" dirty="0"/>
              <a:t>HHG FTP</a:t>
            </a:r>
          </a:p>
          <a:p>
            <a:pPr marL="171450" indent="-171450">
              <a:spcBef>
                <a:spcPts val="300"/>
              </a:spcBef>
              <a:spcAft>
                <a:spcPts val="300"/>
              </a:spcAft>
              <a:buBlip>
                <a:blip r:embed="rId2"/>
              </a:buBlip>
            </a:pPr>
            <a:r>
              <a:rPr lang="en-US" sz="1200" dirty="0"/>
              <a:t>Support:  </a:t>
            </a:r>
            <a:r>
              <a:rPr lang="en-US" sz="1200" dirty="0">
                <a:hlinkClick r:id="rId6"/>
              </a:rPr>
              <a:t>pre-flight.support@hhglobal.com</a:t>
            </a:r>
            <a:endParaRPr lang="en-US" sz="1200" dirty="0"/>
          </a:p>
          <a:p>
            <a:pPr marL="171450" indent="-171450">
              <a:buBlip>
                <a:blip r:embed="rId2"/>
              </a:buBlip>
            </a:pPr>
            <a:endParaRPr lang="en-US" sz="1200" dirty="0"/>
          </a:p>
          <a:p>
            <a:endParaRPr lang="en-US" sz="1200" dirty="0">
              <a:solidFill>
                <a:srgbClr val="66B512"/>
              </a:solidFill>
            </a:endParaRPr>
          </a:p>
        </p:txBody>
      </p:sp>
    </p:spTree>
    <p:extLst>
      <p:ext uri="{BB962C8B-B14F-4D97-AF65-F5344CB8AC3E}">
        <p14:creationId xmlns:p14="http://schemas.microsoft.com/office/powerpoint/2010/main" val="329499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30B86B26-2F8E-45F3-B139-4B294655BACB}"/>
              </a:ext>
            </a:extLst>
          </p:cNvPr>
          <p:cNvSpPr>
            <a:spLocks noGrp="1"/>
          </p:cNvSpPr>
          <p:nvPr>
            <p:ph type="title"/>
          </p:nvPr>
        </p:nvSpPr>
        <p:spPr>
          <a:xfrm>
            <a:off x="981820" y="181937"/>
            <a:ext cx="10886329" cy="1104239"/>
          </a:xfrm>
          <a:solidFill>
            <a:schemeClr val="bg2">
              <a:lumMod val="50000"/>
            </a:schemeClr>
          </a:solidFill>
          <a:ln>
            <a:solidFill>
              <a:srgbClr val="74C713"/>
            </a:solidFill>
          </a:ln>
        </p:spPr>
        <p:txBody>
          <a:bodyPr lIns="457200" anchor="ctr" anchorCtr="0"/>
          <a:lstStyle/>
          <a:p>
            <a:r>
              <a:rPr lang="en-GB" sz="2000" b="1" dirty="0">
                <a:solidFill>
                  <a:schemeClr val="bg1"/>
                </a:solidFill>
              </a:rPr>
              <a:t>Pre- Flight</a:t>
            </a:r>
          </a:p>
        </p:txBody>
      </p:sp>
      <p:sp>
        <p:nvSpPr>
          <p:cNvPr id="4" name="Date Placeholder 3">
            <a:extLst>
              <a:ext uri="{FF2B5EF4-FFF2-40B4-BE49-F238E27FC236}">
                <a16:creationId xmlns:a16="http://schemas.microsoft.com/office/drawing/2014/main" id="{08BFA266-93A6-4651-AED8-79F87CB4B180}"/>
              </a:ext>
            </a:extLst>
          </p:cNvPr>
          <p:cNvSpPr>
            <a:spLocks noGrp="1"/>
          </p:cNvSpPr>
          <p:nvPr>
            <p:ph type="dt" sz="half" idx="15"/>
          </p:nvPr>
        </p:nvSpPr>
        <p:spPr/>
        <p:txBody>
          <a:bodyPr/>
          <a:lstStyle/>
          <a:p>
            <a:fld id="{DB31D345-882E-4934-8A38-9EF0B7F7E35A}" type="datetime1">
              <a:rPr lang="en-US" smtClean="0"/>
              <a:t>3/29/2022</a:t>
            </a:fld>
            <a:endParaRPr lang="en-US" dirty="0"/>
          </a:p>
        </p:txBody>
      </p:sp>
      <p:sp>
        <p:nvSpPr>
          <p:cNvPr id="5" name="Footer Placeholder 4">
            <a:extLst>
              <a:ext uri="{FF2B5EF4-FFF2-40B4-BE49-F238E27FC236}">
                <a16:creationId xmlns:a16="http://schemas.microsoft.com/office/drawing/2014/main" id="{580980EB-F54A-4D1A-BCBC-DCAFC8CB09C3}"/>
              </a:ext>
            </a:extLst>
          </p:cNvPr>
          <p:cNvSpPr>
            <a:spLocks noGrp="1"/>
          </p:cNvSpPr>
          <p:nvPr>
            <p:ph type="ftr" sz="quarter" idx="16"/>
          </p:nvPr>
        </p:nvSpPr>
        <p:spPr/>
        <p:txBody>
          <a:bodyPr/>
          <a:lstStyle/>
          <a:p>
            <a:r>
              <a:rPr lang="en-US" dirty="0"/>
              <a:t>R&amp;R External Vendor Collaboration (as of May2020)</a:t>
            </a:r>
          </a:p>
        </p:txBody>
      </p:sp>
      <p:sp>
        <p:nvSpPr>
          <p:cNvPr id="6" name="Slide Number Placeholder 5">
            <a:extLst>
              <a:ext uri="{FF2B5EF4-FFF2-40B4-BE49-F238E27FC236}">
                <a16:creationId xmlns:a16="http://schemas.microsoft.com/office/drawing/2014/main" id="{27A320D3-922E-4C68-93DD-82EDC29E11F8}"/>
              </a:ext>
            </a:extLst>
          </p:cNvPr>
          <p:cNvSpPr>
            <a:spLocks noGrp="1"/>
          </p:cNvSpPr>
          <p:nvPr>
            <p:ph type="sldNum" sz="quarter" idx="17"/>
          </p:nvPr>
        </p:nvSpPr>
        <p:spPr/>
        <p:txBody>
          <a:bodyPr/>
          <a:lstStyle/>
          <a:p>
            <a:pPr defTabSz="1219868"/>
            <a:r>
              <a:rPr lang="en-US" dirty="0">
                <a:solidFill>
                  <a:srgbClr val="4D4D4D"/>
                </a:solidFill>
              </a:rPr>
              <a:t>Page </a:t>
            </a:r>
            <a:fld id="{87F334AE-4EAC-4C2D-A638-92A76F09FCC4}" type="slidenum">
              <a:rPr lang="en-US" smtClean="0">
                <a:solidFill>
                  <a:srgbClr val="4D4D4D"/>
                </a:solidFill>
              </a:rPr>
              <a:pPr defTabSz="1219868"/>
              <a:t>9</a:t>
            </a:fld>
            <a:endParaRPr lang="en-US" dirty="0">
              <a:solidFill>
                <a:srgbClr val="4D4D4D"/>
              </a:solidFill>
            </a:endParaRPr>
          </a:p>
        </p:txBody>
      </p:sp>
      <p:grpSp>
        <p:nvGrpSpPr>
          <p:cNvPr id="13" name="Group 5">
            <a:extLst>
              <a:ext uri="{FF2B5EF4-FFF2-40B4-BE49-F238E27FC236}">
                <a16:creationId xmlns:a16="http://schemas.microsoft.com/office/drawing/2014/main" id="{4DE1C14E-FC6A-4F46-8FF2-789E24691537}"/>
              </a:ext>
            </a:extLst>
          </p:cNvPr>
          <p:cNvGrpSpPr/>
          <p:nvPr/>
        </p:nvGrpSpPr>
        <p:grpSpPr>
          <a:xfrm>
            <a:off x="510733" y="2271788"/>
            <a:ext cx="461763" cy="527050"/>
            <a:chOff x="4776483" y="874624"/>
            <a:chExt cx="421824" cy="421824"/>
          </a:xfrm>
        </p:grpSpPr>
        <p:sp>
          <p:nvSpPr>
            <p:cNvPr id="14" name="Oval 9">
              <a:extLst>
                <a:ext uri="{FF2B5EF4-FFF2-40B4-BE49-F238E27FC236}">
                  <a16:creationId xmlns:a16="http://schemas.microsoft.com/office/drawing/2014/main" id="{E31DD1E3-85E9-4647-8EBA-FA94469ABEEE}"/>
                </a:ext>
              </a:extLst>
            </p:cNvPr>
            <p:cNvSpPr/>
            <p:nvPr/>
          </p:nvSpPr>
          <p:spPr bwMode="gray">
            <a:xfrm>
              <a:off x="4776483" y="874624"/>
              <a:ext cx="421824" cy="421824"/>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100" b="1" dirty="0">
                <a:solidFill>
                  <a:schemeClr val="tx1"/>
                </a:solidFill>
                <a:latin typeface="Arial Black" charset="0"/>
                <a:ea typeface="Arial Black" charset="0"/>
                <a:cs typeface="Arial Black" charset="0"/>
              </a:endParaRPr>
            </a:p>
          </p:txBody>
        </p:sp>
        <p:sp>
          <p:nvSpPr>
            <p:cNvPr id="15" name="TextBox 1">
              <a:extLst>
                <a:ext uri="{FF2B5EF4-FFF2-40B4-BE49-F238E27FC236}">
                  <a16:creationId xmlns:a16="http://schemas.microsoft.com/office/drawing/2014/main" id="{933A470B-960D-4E36-A898-E09CBCA2A8C9}"/>
                </a:ext>
              </a:extLst>
            </p:cNvPr>
            <p:cNvSpPr txBox="1"/>
            <p:nvPr/>
          </p:nvSpPr>
          <p:spPr bwMode="gray">
            <a:xfrm>
              <a:off x="4776484" y="976234"/>
              <a:ext cx="421823" cy="218604"/>
            </a:xfrm>
            <a:prstGeom prst="rect">
              <a:avLst/>
            </a:prstGeom>
            <a:noFill/>
          </p:spPr>
          <p:txBody>
            <a:bodyPr wrap="square" lIns="0" tIns="0" rIns="0" bIns="0" rtlCol="0" anchor="ctr" anchorCtr="0">
              <a:noAutofit/>
            </a:bodyPr>
            <a:lstStyle/>
            <a:p>
              <a:pPr algn="ctr"/>
              <a:r>
                <a:rPr lang="en-GB" sz="800" b="1" dirty="0">
                  <a:latin typeface="Arial Black" charset="0"/>
                  <a:ea typeface="Arial Black" charset="0"/>
                  <a:cs typeface="Arial Black" charset="0"/>
                </a:rPr>
                <a:t>2.2</a:t>
              </a:r>
            </a:p>
          </p:txBody>
        </p:sp>
      </p:grpSp>
      <p:graphicFrame>
        <p:nvGraphicFramePr>
          <p:cNvPr id="16" name="Table 15">
            <a:extLst>
              <a:ext uri="{FF2B5EF4-FFF2-40B4-BE49-F238E27FC236}">
                <a16:creationId xmlns:a16="http://schemas.microsoft.com/office/drawing/2014/main" id="{514DF0AB-70B0-4377-971B-17E89CC45E3C}"/>
              </a:ext>
            </a:extLst>
          </p:cNvPr>
          <p:cNvGraphicFramePr>
            <a:graphicFrameLocks noGrp="1"/>
          </p:cNvGraphicFramePr>
          <p:nvPr>
            <p:extLst>
              <p:ext uri="{D42A27DB-BD31-4B8C-83A1-F6EECF244321}">
                <p14:modId xmlns:p14="http://schemas.microsoft.com/office/powerpoint/2010/main" val="2236781274"/>
              </p:ext>
            </p:extLst>
          </p:nvPr>
        </p:nvGraphicFramePr>
        <p:xfrm>
          <a:off x="1123950" y="2857548"/>
          <a:ext cx="2442587" cy="1097280"/>
        </p:xfrm>
        <a:graphic>
          <a:graphicData uri="http://schemas.openxmlformats.org/drawingml/2006/table">
            <a:tbl>
              <a:tblPr firstRow="1" bandRow="1">
                <a:tableStyleId>{5C22544A-7EE6-4342-B048-85BDC9FD1C3A}</a:tableStyleId>
              </a:tblPr>
              <a:tblGrid>
                <a:gridCol w="2442587">
                  <a:extLst>
                    <a:ext uri="{9D8B030D-6E8A-4147-A177-3AD203B41FA5}">
                      <a16:colId xmlns:a16="http://schemas.microsoft.com/office/drawing/2014/main" val="20000"/>
                    </a:ext>
                  </a:extLst>
                </a:gridCol>
              </a:tblGrid>
              <a:tr h="317433">
                <a:tc>
                  <a:txBody>
                    <a:bodyPr/>
                    <a:lstStyle/>
                    <a:p>
                      <a:pPr algn="ctr"/>
                      <a:r>
                        <a:rPr lang="en-GB" b="1" dirty="0">
                          <a:solidFill>
                            <a:schemeClr val="bg1"/>
                          </a:solidFill>
                        </a:rPr>
                        <a:t>HHG</a:t>
                      </a:r>
                    </a:p>
                  </a:txBody>
                  <a:tcPr>
                    <a:solidFill>
                      <a:srgbClr val="10384F"/>
                    </a:solidFill>
                  </a:tcPr>
                </a:tc>
                <a:extLst>
                  <a:ext uri="{0D108BD9-81ED-4DB2-BD59-A6C34878D82A}">
                    <a16:rowId xmlns:a16="http://schemas.microsoft.com/office/drawing/2014/main" val="10001"/>
                  </a:ext>
                </a:extLst>
              </a:tr>
              <a:tr h="317433">
                <a:tc>
                  <a:txBody>
                    <a:bodyPr/>
                    <a:lstStyle/>
                    <a:p>
                      <a:pPr algn="ctr"/>
                      <a:r>
                        <a:rPr lang="de-DE" b="1">
                          <a:solidFill>
                            <a:schemeClr val="bg1"/>
                          </a:solidFill>
                        </a:rPr>
                        <a:t>Bayer R&amp;R Manager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756284338"/>
                  </a:ext>
                </a:extLst>
              </a:tr>
              <a:tr h="317433">
                <a:tc>
                  <a:txBody>
                    <a:bodyPr/>
                    <a:lstStyle/>
                    <a:p>
                      <a:pPr algn="ctr"/>
                      <a:r>
                        <a:rPr lang="de-DE" b="1">
                          <a:solidFill>
                            <a:schemeClr val="bg1"/>
                          </a:solidFill>
                        </a:rPr>
                        <a:t>R&amp;R Vendor</a:t>
                      </a:r>
                      <a:endParaRPr lang="en-GB" b="1" dirty="0">
                        <a:solidFill>
                          <a:schemeClr val="bg1"/>
                        </a:solidFill>
                      </a:endParaRPr>
                    </a:p>
                  </a:txBody>
                  <a:tcPr>
                    <a:solidFill>
                      <a:schemeClr val="bg1">
                        <a:lumMod val="75000"/>
                      </a:schemeClr>
                    </a:solidFill>
                  </a:tcPr>
                </a:tc>
                <a:extLst>
                  <a:ext uri="{0D108BD9-81ED-4DB2-BD59-A6C34878D82A}">
                    <a16:rowId xmlns:a16="http://schemas.microsoft.com/office/drawing/2014/main" val="521210405"/>
                  </a:ext>
                </a:extLst>
              </a:tr>
            </a:tbl>
          </a:graphicData>
        </a:graphic>
      </p:graphicFrame>
      <p:sp>
        <p:nvSpPr>
          <p:cNvPr id="17" name="TextBox 16">
            <a:extLst>
              <a:ext uri="{FF2B5EF4-FFF2-40B4-BE49-F238E27FC236}">
                <a16:creationId xmlns:a16="http://schemas.microsoft.com/office/drawing/2014/main" id="{D616DEE1-8C3A-4F09-A550-AC06E2E8C4B6}"/>
              </a:ext>
            </a:extLst>
          </p:cNvPr>
          <p:cNvSpPr txBox="1"/>
          <p:nvPr/>
        </p:nvSpPr>
        <p:spPr bwMode="gray">
          <a:xfrm>
            <a:off x="510733" y="2402119"/>
            <a:ext cx="3606853" cy="452273"/>
          </a:xfrm>
          <a:prstGeom prst="rect">
            <a:avLst/>
          </a:prstGeom>
          <a:noFill/>
        </p:spPr>
        <p:txBody>
          <a:bodyPr vert="horz" wrap="square" lIns="0" tIns="0" rIns="0" bIns="0" rtlCol="0">
            <a:noAutofit/>
          </a:bodyPr>
          <a:lstStyle/>
          <a:p>
            <a:pPr algn="ctr" rtl="0" eaLnBrk="1" fontAlgn="auto" hangingPunct="1">
              <a:lnSpc>
                <a:spcPct val="100000"/>
              </a:lnSpc>
              <a:spcBef>
                <a:spcPts val="0"/>
              </a:spcBef>
              <a:spcAft>
                <a:spcPts val="0"/>
              </a:spcAft>
            </a:pPr>
            <a:r>
              <a:rPr lang="en-US" sz="1800" b="0" i="0" u="sng" baseline="0" dirty="0">
                <a:solidFill>
                  <a:srgbClr val="000000"/>
                </a:solidFill>
                <a:latin typeface="Arial" panose="020B0604020202020204" pitchFamily="34" charset="0"/>
              </a:rPr>
              <a:t>Complete Pre-Flight</a:t>
            </a:r>
          </a:p>
        </p:txBody>
      </p:sp>
      <p:graphicFrame>
        <p:nvGraphicFramePr>
          <p:cNvPr id="18" name="Table 118">
            <a:extLst>
              <a:ext uri="{FF2B5EF4-FFF2-40B4-BE49-F238E27FC236}">
                <a16:creationId xmlns:a16="http://schemas.microsoft.com/office/drawing/2014/main" id="{8A513E9A-5523-4F8C-AD4B-7AD33EF0FF52}"/>
              </a:ext>
            </a:extLst>
          </p:cNvPr>
          <p:cNvGraphicFramePr>
            <a:graphicFrameLocks noGrp="1"/>
          </p:cNvGraphicFramePr>
          <p:nvPr/>
        </p:nvGraphicFramePr>
        <p:xfrm>
          <a:off x="972496" y="6008702"/>
          <a:ext cx="1003462" cy="426720"/>
        </p:xfrm>
        <a:graphic>
          <a:graphicData uri="http://schemas.openxmlformats.org/drawingml/2006/table">
            <a:tbl>
              <a:tblPr firstRow="1" bandRow="1">
                <a:tableStyleId>{5C22544A-7EE6-4342-B048-85BDC9FD1C3A}</a:tableStyleId>
              </a:tblPr>
              <a:tblGrid>
                <a:gridCol w="1003462">
                  <a:extLst>
                    <a:ext uri="{9D8B030D-6E8A-4147-A177-3AD203B41FA5}">
                      <a16:colId xmlns:a16="http://schemas.microsoft.com/office/drawing/2014/main" val="20000"/>
                    </a:ext>
                  </a:extLst>
                </a:gridCol>
              </a:tblGrid>
              <a:tr h="0">
                <a:tc>
                  <a:txBody>
                    <a:bodyPr/>
                    <a:lstStyle/>
                    <a:p>
                      <a:pPr algn="ctr"/>
                      <a:r>
                        <a:rPr lang="en-GB" sz="800" b="1" dirty="0">
                          <a:solidFill>
                            <a:schemeClr val="bg1"/>
                          </a:solidFill>
                        </a:rPr>
                        <a:t>Lead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rgbClr val="10384F"/>
                    </a:solidFill>
                  </a:tcPr>
                </a:tc>
                <a:extLst>
                  <a:ext uri="{0D108BD9-81ED-4DB2-BD59-A6C34878D82A}">
                    <a16:rowId xmlns:a16="http://schemas.microsoft.com/office/drawing/2014/main" val="4154218350"/>
                  </a:ext>
                </a:extLst>
              </a:tr>
              <a:tr h="0">
                <a:tc>
                  <a:txBody>
                    <a:bodyPr/>
                    <a:lstStyle/>
                    <a:p>
                      <a:pPr algn="ctr"/>
                      <a:r>
                        <a:rPr lang="en-GB" sz="800" b="1" dirty="0">
                          <a:solidFill>
                            <a:schemeClr val="bg1"/>
                          </a:solidFill>
                        </a:rPr>
                        <a:t>Supporting Role</a:t>
                      </a:r>
                    </a:p>
                  </a:txBody>
                  <a:tcP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0002"/>
                  </a:ext>
                </a:extLst>
              </a:tr>
            </a:tbl>
          </a:graphicData>
        </a:graphic>
      </p:graphicFrame>
      <p:sp>
        <p:nvSpPr>
          <p:cNvPr id="21" name="TextBox 20">
            <a:extLst>
              <a:ext uri="{FF2B5EF4-FFF2-40B4-BE49-F238E27FC236}">
                <a16:creationId xmlns:a16="http://schemas.microsoft.com/office/drawing/2014/main" id="{58476701-F1B0-4CDF-B0AA-F8D3882E5223}"/>
              </a:ext>
            </a:extLst>
          </p:cNvPr>
          <p:cNvSpPr txBox="1"/>
          <p:nvPr/>
        </p:nvSpPr>
        <p:spPr bwMode="gray">
          <a:xfrm>
            <a:off x="4294981" y="1468688"/>
            <a:ext cx="7315200" cy="5389311"/>
          </a:xfrm>
          <a:prstGeom prst="rect">
            <a:avLst/>
          </a:prstGeom>
          <a:noFill/>
        </p:spPr>
        <p:txBody>
          <a:bodyPr wrap="square" lIns="0" tIns="0" rIns="0" bIns="0" rtlCol="0" anchor="t">
            <a:noAutofit/>
          </a:bodyPr>
          <a:lstStyle/>
          <a:p>
            <a:pPr lvl="0"/>
            <a:r>
              <a:rPr lang="en-US" sz="1400" b="1" u="sng" dirty="0"/>
              <a:t>INPUT</a:t>
            </a:r>
          </a:p>
          <a:p>
            <a:pPr marL="171450" lvl="0" indent="-171450">
              <a:spcBef>
                <a:spcPts val="300"/>
              </a:spcBef>
              <a:spcAft>
                <a:spcPts val="300"/>
              </a:spcAft>
              <a:buBlip>
                <a:blip r:embed="rId2"/>
              </a:buBlip>
            </a:pPr>
            <a:r>
              <a:rPr lang="en-US" sz="1200" dirty="0"/>
              <a:t>Final Native high resolution English Core files submitted to HHG</a:t>
            </a:r>
          </a:p>
          <a:p>
            <a:pPr marL="171450" indent="-171450">
              <a:spcBef>
                <a:spcPts val="300"/>
              </a:spcBef>
              <a:spcAft>
                <a:spcPts val="300"/>
              </a:spcAft>
              <a:buBlip>
                <a:blip r:embed="rId2"/>
              </a:buBlip>
            </a:pPr>
            <a:r>
              <a:rPr lang="en-US" sz="1200" dirty="0"/>
              <a:t>HHG pre-flight Instructions </a:t>
            </a:r>
            <a:r>
              <a:rPr lang="en-US" sz="1200" dirty="0">
                <a:hlinkClick r:id="rId3" action="ppaction://hlinksldjump"/>
              </a:rPr>
              <a:t>HHG FTP &amp; Pre-Flight</a:t>
            </a:r>
            <a:endParaRPr lang="en-US" sz="1200" dirty="0"/>
          </a:p>
          <a:p>
            <a:pPr marL="171450" indent="-171450">
              <a:spcBef>
                <a:spcPts val="300"/>
              </a:spcBef>
              <a:spcAft>
                <a:spcPts val="300"/>
              </a:spcAft>
              <a:buBlip>
                <a:blip r:embed="rId2"/>
              </a:buBlip>
            </a:pPr>
            <a:r>
              <a:rPr lang="en-US" sz="1200" dirty="0"/>
              <a:t>Pre-flight checklist </a:t>
            </a:r>
            <a:r>
              <a:rPr lang="en-US" sz="1200" dirty="0">
                <a:hlinkClick r:id="rId4" action="ppaction://hlinksldjump"/>
              </a:rPr>
              <a:t>Pre-Flight Checklist</a:t>
            </a:r>
            <a:endParaRPr lang="en-US" sz="1200" dirty="0"/>
          </a:p>
          <a:p>
            <a:pPr marL="171450" indent="-171450">
              <a:buBlip>
                <a:blip r:embed="rId2"/>
              </a:buBlip>
            </a:pPr>
            <a:endParaRPr lang="en-US" sz="1200" dirty="0">
              <a:highlight>
                <a:srgbClr val="FFFF00"/>
              </a:highlight>
            </a:endParaRPr>
          </a:p>
          <a:p>
            <a:pPr marL="171450" indent="-171450">
              <a:buBlip>
                <a:blip r:embed="rId2"/>
              </a:buBlip>
            </a:pPr>
            <a:endParaRPr lang="en-US" sz="1200" dirty="0">
              <a:highlight>
                <a:srgbClr val="FFFF00"/>
              </a:highlight>
            </a:endParaRPr>
          </a:p>
          <a:p>
            <a:r>
              <a:rPr lang="en-US" sz="1400" u="sng" dirty="0"/>
              <a:t> </a:t>
            </a:r>
            <a:r>
              <a:rPr lang="en-US" sz="1400" b="1" u="sng" dirty="0"/>
              <a:t>ACTIONS</a:t>
            </a:r>
          </a:p>
          <a:p>
            <a:pPr marL="171450" lvl="0" indent="-171450">
              <a:spcBef>
                <a:spcPts val="300"/>
              </a:spcBef>
              <a:spcAft>
                <a:spcPts val="300"/>
              </a:spcAft>
              <a:buBlip>
                <a:blip r:embed="rId2"/>
              </a:buBlip>
            </a:pPr>
            <a:r>
              <a:rPr lang="en-US" sz="1200" dirty="0"/>
              <a:t>HHG completes pre-flight check</a:t>
            </a:r>
          </a:p>
          <a:p>
            <a:pPr marL="628650" lvl="1" indent="-171450">
              <a:spcBef>
                <a:spcPts val="300"/>
              </a:spcBef>
              <a:spcAft>
                <a:spcPts val="300"/>
              </a:spcAft>
              <a:buBlip>
                <a:blip r:embed="rId2"/>
              </a:buBlip>
            </a:pPr>
            <a:r>
              <a:rPr lang="en-US" sz="1200" dirty="0"/>
              <a:t>Preflight passed = ready for next phase (Translation)</a:t>
            </a:r>
          </a:p>
          <a:p>
            <a:pPr marL="628650" lvl="1" indent="-171450">
              <a:spcBef>
                <a:spcPts val="300"/>
              </a:spcBef>
              <a:spcAft>
                <a:spcPts val="300"/>
              </a:spcAft>
              <a:buBlip>
                <a:blip r:embed="rId2"/>
              </a:buBlip>
            </a:pPr>
            <a:r>
              <a:rPr lang="en-US" sz="1200" dirty="0"/>
              <a:t>Preflight failed = back to R&amp;R vendor for correction</a:t>
            </a:r>
          </a:p>
          <a:p>
            <a:pPr marL="171450" indent="-171450">
              <a:spcBef>
                <a:spcPts val="300"/>
              </a:spcBef>
              <a:spcAft>
                <a:spcPts val="300"/>
              </a:spcAft>
              <a:buBlip>
                <a:blip r:embed="rId2"/>
              </a:buBlip>
            </a:pPr>
            <a:r>
              <a:rPr lang="en-US" sz="1200" dirty="0"/>
              <a:t>HHG sends notification confirming completion of pre-flight check (via email or TEAMs)</a:t>
            </a:r>
          </a:p>
          <a:p>
            <a:pPr marL="628650" lvl="1" indent="-171450">
              <a:buBlip>
                <a:blip r:embed="rId2"/>
              </a:buBlip>
            </a:pPr>
            <a:r>
              <a:rPr lang="en-US" sz="1200" dirty="0"/>
              <a:t>R&amp;R vendor</a:t>
            </a:r>
          </a:p>
          <a:p>
            <a:pPr marL="628650" lvl="1" indent="-171450">
              <a:buBlip>
                <a:blip r:embed="rId2"/>
              </a:buBlip>
            </a:pPr>
            <a:r>
              <a:rPr lang="en-US" sz="1200" dirty="0"/>
              <a:t>Bayer R&amp;R Manager</a:t>
            </a:r>
          </a:p>
          <a:p>
            <a:pPr marL="171450" indent="-171450">
              <a:buBlip>
                <a:blip r:embed="rId2"/>
              </a:buBlip>
            </a:pPr>
            <a:endParaRPr lang="en-US" sz="1200" dirty="0"/>
          </a:p>
          <a:p>
            <a:pPr marL="171450" indent="-171450">
              <a:buBlip>
                <a:blip r:embed="rId2"/>
              </a:buBlip>
            </a:pPr>
            <a:endParaRPr lang="en-US" sz="1200" dirty="0"/>
          </a:p>
          <a:p>
            <a:r>
              <a:rPr lang="en-US" sz="1400" b="1" u="sng" dirty="0"/>
              <a:t>OUTPUT</a:t>
            </a:r>
          </a:p>
          <a:p>
            <a:pPr marL="171450" indent="-171450">
              <a:buBlip>
                <a:blip r:embed="rId2"/>
              </a:buBlip>
            </a:pPr>
            <a:r>
              <a:rPr lang="en-US" sz="1200" dirty="0"/>
              <a:t>Notification of pre-flight check completion</a:t>
            </a:r>
          </a:p>
          <a:p>
            <a:endParaRPr lang="en-US" sz="1200" dirty="0"/>
          </a:p>
          <a:p>
            <a:r>
              <a:rPr lang="en-US" sz="1400" b="1" u="sng" dirty="0"/>
              <a:t>TOOLS &amp; SYSTEMS</a:t>
            </a:r>
          </a:p>
          <a:p>
            <a:pPr marL="171450" indent="-171450">
              <a:spcBef>
                <a:spcPts val="300"/>
              </a:spcBef>
              <a:spcAft>
                <a:spcPts val="300"/>
              </a:spcAft>
              <a:buBlip>
                <a:blip r:embed="rId2"/>
              </a:buBlip>
            </a:pPr>
            <a:r>
              <a:rPr lang="en-US" sz="1200" dirty="0"/>
              <a:t>Microsoft office TEAMs</a:t>
            </a:r>
          </a:p>
          <a:p>
            <a:pPr marL="171450" indent="-171450">
              <a:spcBef>
                <a:spcPts val="300"/>
              </a:spcBef>
              <a:spcAft>
                <a:spcPts val="300"/>
              </a:spcAft>
              <a:buBlip>
                <a:blip r:embed="rId2"/>
              </a:buBlip>
            </a:pPr>
            <a:r>
              <a:rPr lang="en-US" sz="1200" dirty="0"/>
              <a:t>HHG FTP</a:t>
            </a:r>
          </a:p>
          <a:p>
            <a:endParaRPr lang="en-US" sz="1200" dirty="0">
              <a:solidFill>
                <a:srgbClr val="66B512"/>
              </a:solidFill>
            </a:endParaRPr>
          </a:p>
        </p:txBody>
      </p:sp>
    </p:spTree>
    <p:extLst>
      <p:ext uri="{BB962C8B-B14F-4D97-AF65-F5344CB8AC3E}">
        <p14:creationId xmlns:p14="http://schemas.microsoft.com/office/powerpoint/2010/main" val="3478713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IO_FALLBACK_LAYOUT" val="11"/>
  <p:tag name="MIO_SHOW_DATE" val="True"/>
  <p:tag name="MIO_SHOW_FOOTER" val="True"/>
  <p:tag name="MIO_SHOW_PAGENUMBER" val="True"/>
  <p:tag name="MIO_AVOID_BLANK_LAYOUT" val="True"/>
  <p:tag name="MIO_CD_LAYOUT_VALID_AREA" val="False"/>
  <p:tag name="MIO_NUMBER_OF_VALID_LAYOUTS" val="18"/>
  <p:tag name="MIO_HDS" val="True"/>
  <p:tag name="MIO_SKIPVERSION" val="01.01.0001 00:00:00"/>
  <p:tag name="MIO_EKGUID" val="106612b7-7cda-4c66-a943-3c88b56a92d2"/>
  <p:tag name="MIO_UPDATE" val="True"/>
  <p:tag name="MIO_VERSION" val="27.11.2018 09:18:57"/>
  <p:tag name="MIO_DBID" val="8E7267AE-489F-4B02-8040-8A98451BF141"/>
  <p:tag name="MIO_LASTDOWNLOADED" val="13.02.2020 13:24:27"/>
  <p:tag name="MIO_OBJECTNAME" val="Master Bayer AG 16:9"/>
  <p:tag name="MIO_CDID" val="cd9a71c7-8ed9-41a1-8303-1a6d1985851a"/>
</p:tagLst>
</file>

<file path=ppt/tags/tag10.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1.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2.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3.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4.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5.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6.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7.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8.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2.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3.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4.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5.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6.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7.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8.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9.xml><?xml version="1.0" encoding="utf-8"?>
<p:tagLst xmlns:a="http://schemas.openxmlformats.org/drawingml/2006/main" xmlns:r="http://schemas.openxmlformats.org/officeDocument/2006/relationships" xmlns:p="http://schemas.openxmlformats.org/presentationml/2006/main">
  <p:tag name="MIO_CD_LOGO_PROTECTION" val="true"/>
</p:tagLst>
</file>

<file path=ppt/theme/theme1.xml><?xml version="1.0" encoding="utf-8"?>
<a:theme xmlns:a="http://schemas.openxmlformats.org/drawingml/2006/main" name="PR_BAG_PPT-master_16-9">
  <a:themeElements>
    <a:clrScheme name="Bayer 2017">
      <a:dk1>
        <a:srgbClr val="000000"/>
      </a:dk1>
      <a:lt1>
        <a:srgbClr val="FFFFFF"/>
      </a:lt1>
      <a:dk2>
        <a:srgbClr val="FF3162"/>
      </a:dk2>
      <a:lt2>
        <a:srgbClr val="624963"/>
      </a:lt2>
      <a:accent1>
        <a:srgbClr val="10384F"/>
      </a:accent1>
      <a:accent2>
        <a:srgbClr val="00BCFF"/>
      </a:accent2>
      <a:accent3>
        <a:srgbClr val="004422"/>
      </a:accent3>
      <a:accent4>
        <a:srgbClr val="89D329"/>
      </a:accent4>
      <a:accent5>
        <a:srgbClr val="443247"/>
      </a:accent5>
      <a:accent6>
        <a:srgbClr val="D30F4B"/>
      </a:accent6>
      <a:hlink>
        <a:srgbClr val="00BCFF"/>
      </a:hlink>
      <a:folHlink>
        <a:srgbClr val="89D329"/>
      </a:folHlink>
    </a:clrScheme>
    <a:fontScheme name="Arial">
      <a:majorFont>
        <a:latin typeface="Arial"/>
        <a:ea typeface="Arial Unicode MS"/>
        <a:cs typeface="Arial"/>
      </a:majorFont>
      <a:minorFont>
        <a:latin typeface="Arial"/>
        <a:ea typeface="Arial Unicode MS"/>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ln>
          <a:noFill/>
        </a:ln>
      </a:spPr>
      <a:bodyPr rtlCol="0" anchor="ctr"/>
      <a:lstStyle>
        <a:defPPr algn="ctr" rtl="0" eaLnBrk="1" fontAlgn="auto" hangingPunct="1">
          <a:lnSpc>
            <a:spcPct val="100000"/>
          </a:lnSpc>
          <a:spcBef>
            <a:spcPts val="0"/>
          </a:spcBef>
          <a:spcAft>
            <a:spcPts val="0"/>
          </a:spcAft>
          <a:defRPr sz="1800" b="0" i="0" u="none" baseline="0" dirty="0" smtClean="0">
            <a:solidFill>
              <a:srgbClr val="FFFFFF"/>
            </a:solidFill>
            <a:latin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vert="horz" wrap="square" lIns="0" tIns="0" rIns="0" bIns="0" rtlCol="0">
        <a:noAutofit/>
      </a:bodyPr>
      <a:lstStyle>
        <a:defPPr algn="l" rtl="0" eaLnBrk="1" fontAlgn="auto" hangingPunct="1">
          <a:lnSpc>
            <a:spcPct val="100000"/>
          </a:lnSpc>
          <a:spcBef>
            <a:spcPts val="0"/>
          </a:spcBef>
          <a:spcAft>
            <a:spcPts val="0"/>
          </a:spcAft>
          <a:defRPr sz="1800" b="0" i="0" u="none" baseline="0" dirty="0" smtClean="0">
            <a:solidFill>
              <a:srgbClr val="000000"/>
            </a:solidFill>
            <a:latin typeface="Arial" panose="020B0604020202020204" pitchFamily="34" charset="0"/>
          </a:defRPr>
        </a:defPPr>
      </a:lstStyle>
    </a:txDef>
  </a:objectDefaults>
  <a:extraClrSchemeLst/>
  <a:custClrLst>
    <a:custClr name="Raspberry">
      <a:srgbClr val="D30F4B"/>
    </a:custClr>
    <a:custClr name="Fuchsia">
      <a:srgbClr val="FF3162"/>
    </a:custClr>
    <a:custClr name="DarkPurple">
      <a:srgbClr val="443247"/>
    </a:custClr>
    <a:custClr name="MidPurple">
      <a:srgbClr val="624963"/>
    </a:custClr>
    <a:custClr name="DarkBlue">
      <a:srgbClr val="10384F"/>
    </a:custClr>
    <a:custClr name="MidBlue">
      <a:srgbClr val="00617F"/>
    </a:custClr>
    <a:custClr name="Blue">
      <a:srgbClr val="0091DF"/>
    </a:custClr>
    <a:custClr name="BrightBlue">
      <a:srgbClr val="00BCFF"/>
    </a:custClr>
    <a:custClr name="DarkGreen">
      <a:srgbClr val="004422"/>
    </a:custClr>
    <a:custClr name="MidGreen">
      <a:srgbClr val="2B6636"/>
    </a:custClr>
    <a:custClr name="Green">
      <a:srgbClr val="66B512"/>
    </a:custClr>
    <a:custClr name="BrightGreen">
      <a:srgbClr val="89D329"/>
    </a:custClr>
    <a:custClr name="TrafficLightRed">
      <a:srgbClr val="CC0000"/>
    </a:custClr>
    <a:custClr name="TrafficLightYellow">
      <a:srgbClr val="FFCC00"/>
    </a:custClr>
    <a:custClr name="TrafficLightGreen">
      <a:srgbClr val="66B512"/>
    </a:custClr>
  </a:custClr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7bc43322-b630-4bac-8b27-31def233d1d0"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CD1E3773A50D5749849F9C7A4A0FB734" ma:contentTypeVersion="20" ma:contentTypeDescription="Create a new document." ma:contentTypeScope="" ma:versionID="825a8ce1e02fe1ebc316e4a71c371a32">
  <xsd:schema xmlns:xsd="http://www.w3.org/2001/XMLSchema" xmlns:xs="http://www.w3.org/2001/XMLSchema" xmlns:p="http://schemas.microsoft.com/office/2006/metadata/properties" xmlns:ns1="http://schemas.microsoft.com/sharepoint/v3" xmlns:ns2="1a4d292e-883c-434b-96e3-060cfff16c86" xmlns:ns3="267ebe6e-09f1-43ee-910e-e9d5204f474f" xmlns:ns4="6a589216-a32b-490a-8264-fe69fd1f309a" targetNamespace="http://schemas.microsoft.com/office/2006/metadata/properties" ma:root="true" ma:fieldsID="a099cba9d055311c72ffc4e3dbf95b0f" ns1:_="" ns2:_="" ns3:_="" ns4:_="">
    <xsd:import namespace="http://schemas.microsoft.com/sharepoint/v3"/>
    <xsd:import namespace="1a4d292e-883c-434b-96e3-060cfff16c86"/>
    <xsd:import namespace="267ebe6e-09f1-43ee-910e-e9d5204f474f"/>
    <xsd:import namespace="6a589216-a32b-490a-8264-fe69fd1f309a"/>
    <xsd:element name="properties">
      <xsd:complexType>
        <xsd:sequence>
          <xsd:element name="documentManagement">
            <xsd:complexType>
              <xsd:all>
                <xsd:element ref="ns2:TaxCatchAll" minOccurs="0"/>
                <xsd:element ref="ns2:TaxCatchAllLabel" minOccurs="0"/>
                <xsd:element ref="ns1:_dlc_Exempt" minOccurs="0"/>
                <xsd:element ref="ns1:_dlc_ExpireDateSaved" minOccurs="0"/>
                <xsd:element ref="ns1:_dlc_ExpireDate" minOccurs="0"/>
                <xsd:element ref="ns3:MediaServiceKeyPoints" minOccurs="0"/>
                <xsd:element ref="ns3:MediaServiceGenerationTime" minOccurs="0"/>
                <xsd:element ref="ns3:MediaServiceEventHashCode" minOccurs="0"/>
                <xsd:element ref="ns3:MediaServiceMetadata" minOccurs="0"/>
                <xsd:element ref="ns3:MediaServiceFastMetadata" minOccurs="0"/>
                <xsd:element ref="ns4:SharedWithUsers" minOccurs="0"/>
                <xsd:element ref="ns4:SharedWithDetails" minOccurs="0"/>
                <xsd:element ref="ns3:MediaServiceDateTaken" minOccurs="0"/>
                <xsd:element ref="ns3:MediaServiceAutoTags" minOccurs="0"/>
                <xsd:element ref="ns3:MediaServiceAutoKeyPoints" minOccurs="0"/>
                <xsd:element ref="ns3:MediaServiceOCR" minOccurs="0"/>
                <xsd:element ref="ns3:MediaLengthInSeconds" minOccurs="0"/>
                <xsd:element ref="ns3:MediaServiceLocation" minOccurs="0"/>
                <xsd:element ref="ns3:lcf76f155ced4ddcb4097134ff3c332f"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0" nillable="true" ma:displayName="Exempt from Policy" ma:hidden="true" ma:internalName="_dlc_Exempt" ma:readOnly="false">
      <xsd:simpleType>
        <xsd:restriction base="dms:Unknown"/>
      </xsd:simpleType>
    </xsd:element>
    <xsd:element name="_dlc_ExpireDateSaved" ma:index="11" nillable="true" ma:displayName="Original Expiration Date" ma:hidden="true" ma:internalName="_dlc_ExpireDateSaved" ma:readOnly="false">
      <xsd:simpleType>
        <xsd:restriction base="dms:DateTime"/>
      </xsd:simpleType>
    </xsd:element>
    <xsd:element name="_dlc_ExpireDate" ma:index="12" nillable="true" ma:displayName="Expiration Date" ma:hidden="true" ma:internalName="_dlc_Expire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a4d292e-883c-434b-96e3-060cfff16c86"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aeec1367-970c-4733-9baa-793687a74356}" ma:internalName="TaxCatchAll" ma:showField="CatchAllData" ma:web="6a589216-a32b-490a-8264-fe69fd1f309a">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aeec1367-970c-4733-9baa-793687a74356}" ma:internalName="TaxCatchAllLabel" ma:readOnly="true" ma:showField="CatchAllDataLabel" ma:web="6a589216-a32b-490a-8264-fe69fd1f30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67ebe6e-09f1-43ee-910e-e9d5204f474f" elementFormDefault="qualified">
    <xsd:import namespace="http://schemas.microsoft.com/office/2006/documentManagement/types"/>
    <xsd:import namespace="http://schemas.microsoft.com/office/infopath/2007/PartnerControls"/>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OCR" ma:index="23" nillable="true" ma:displayName="Extracted Text" ma:internalName="MediaServiceOCR"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element name="MediaServiceLocation" ma:index="25" nillable="true" ma:displayName="Location" ma:internalName="MediaServiceLocation" ma:readOnly="true">
      <xsd:simpleType>
        <xsd:restriction base="dms:Text"/>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7bc43322-b630-4bac-8b27-31def233d1d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589216-a32b-490a-8264-fe69fd1f309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TaxCatchAll xmlns="1a4d292e-883c-434b-96e3-060cfff16c86">
      <Value>1</Value>
    </TaxCatchAll>
    <_dlc_ExpireDateSaved xmlns="http://schemas.microsoft.com/sharepoint/v3" xsi:nil="true"/>
    <_dlc_ExpireDate xmlns="http://schemas.microsoft.com/sharepoint/v3" xsi:nil="true"/>
    <_dlc_Exempt xmlns="http://schemas.microsoft.com/sharepoint/v3" xsi:nil="true"/>
    <lcf76f155ced4ddcb4097134ff3c332f xmlns="267ebe6e-09f1-43ee-910e-e9d5204f474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A29F98B-793E-4E7D-B3E9-640B1AEAC350}"/>
</file>

<file path=customXml/itemProps2.xml><?xml version="1.0" encoding="utf-8"?>
<ds:datastoreItem xmlns:ds="http://schemas.openxmlformats.org/officeDocument/2006/customXml" ds:itemID="{87CDD4C7-C730-4683-B7C5-1786A502CC97}"/>
</file>

<file path=customXml/itemProps3.xml><?xml version="1.0" encoding="utf-8"?>
<ds:datastoreItem xmlns:ds="http://schemas.openxmlformats.org/officeDocument/2006/customXml" ds:itemID="{5B6B57E9-0609-43AB-83D4-55AAE2464947}">
  <ds:schemaRefs>
    <ds:schemaRef ds:uri="http://schemas.microsoft.com/sharepoint/v3/contenttype/forms"/>
  </ds:schemaRefs>
</ds:datastoreItem>
</file>

<file path=customXml/itemProps4.xml><?xml version="1.0" encoding="utf-8"?>
<ds:datastoreItem xmlns:ds="http://schemas.openxmlformats.org/officeDocument/2006/customXml" ds:itemID="{F2E86A82-D3FC-4201-98DF-452BE4666CC2}">
  <ds:schemaRefs>
    <ds:schemaRef ds:uri="http://purl.org/dc/terms/"/>
    <ds:schemaRef ds:uri="1a4d292e-883c-434b-96e3-060cfff16c86"/>
    <ds:schemaRef ds:uri="http://purl.org/dc/dcmitype/"/>
    <ds:schemaRef ds:uri="http://schemas.microsoft.com/office/infopath/2007/PartnerControls"/>
    <ds:schemaRef ds:uri="6a589216-a32b-490a-8264-fe69fd1f309a"/>
    <ds:schemaRef ds:uri="http://purl.org/dc/elements/1.1/"/>
    <ds:schemaRef ds:uri="http://schemas.microsoft.com/office/2006/metadata/properties"/>
    <ds:schemaRef ds:uri="http://schemas.microsoft.com/office/2006/documentManagement/types"/>
    <ds:schemaRef ds:uri="http://schemas.microsoft.com/sharepoint/v3"/>
    <ds:schemaRef ds:uri="http://schemas.openxmlformats.org/package/2006/metadata/core-properties"/>
    <ds:schemaRef ds:uri="8eafd641-52d4-45bb-adf0-f408c610c21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c[6]PH_no_error.value</Template>
  <TotalTime>64</TotalTime>
  <Words>3059</Words>
  <Application>Microsoft Office PowerPoint</Application>
  <PresentationFormat>Custom</PresentationFormat>
  <Paragraphs>551</Paragraphs>
  <Slides>26</Slides>
  <Notes>1</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2</vt:i4>
      </vt:variant>
      <vt:variant>
        <vt:lpstr>Slide Titles</vt:lpstr>
      </vt:variant>
      <vt:variant>
        <vt:i4>26</vt:i4>
      </vt:variant>
    </vt:vector>
  </HeadingPairs>
  <TitlesOfParts>
    <vt:vector size="39" baseType="lpstr">
      <vt:lpstr>Agency FB</vt:lpstr>
      <vt:lpstr>Agency FB,Sans-Serif</vt:lpstr>
      <vt:lpstr>Arial</vt:lpstr>
      <vt:lpstr>Arial Black</vt:lpstr>
      <vt:lpstr>Arial Narrow</vt:lpstr>
      <vt:lpstr>Calibri</vt:lpstr>
      <vt:lpstr>Calibri Light</vt:lpstr>
      <vt:lpstr>Courier New</vt:lpstr>
      <vt:lpstr>Wingdings</vt:lpstr>
      <vt:lpstr>PR_BAG_PPT-master_16-9</vt:lpstr>
      <vt:lpstr>Custom Design</vt:lpstr>
      <vt:lpstr>Acrobat Document</vt:lpstr>
      <vt:lpstr>Microsoft Excel 97-2003 Worksheet</vt:lpstr>
      <vt:lpstr>Production of R&amp;R Materials External Vendor Collaboration </vt:lpstr>
      <vt:lpstr>AGENDA</vt:lpstr>
      <vt:lpstr>Key Stakeholders</vt:lpstr>
      <vt:lpstr>R&amp;R External Vendor Process Overview</vt:lpstr>
      <vt:lpstr>R&amp;R Material Development</vt:lpstr>
      <vt:lpstr>R&amp;R Material Development</vt:lpstr>
      <vt:lpstr>R&amp;R Material Development</vt:lpstr>
      <vt:lpstr>Pre- Flight</vt:lpstr>
      <vt:lpstr>Pre- Flight</vt:lpstr>
      <vt:lpstr>Translation</vt:lpstr>
      <vt:lpstr>Translation</vt:lpstr>
      <vt:lpstr>DTP/ Final Layout</vt:lpstr>
      <vt:lpstr>DTP/ Final Layout</vt:lpstr>
      <vt:lpstr>Print Production</vt:lpstr>
      <vt:lpstr>REFERENCES</vt:lpstr>
      <vt:lpstr>Abbreviations</vt:lpstr>
      <vt:lpstr>English Core Localization Friendly Recommendations</vt:lpstr>
      <vt:lpstr>Bayer US LMR Guidance</vt:lpstr>
      <vt:lpstr>HHG Standard Specifications- Rate Card</vt:lpstr>
      <vt:lpstr>Footer Naming Convention</vt:lpstr>
      <vt:lpstr>File Naming Convention</vt:lpstr>
      <vt:lpstr>Document Setup for Printing</vt:lpstr>
      <vt:lpstr>HHG FTP &amp; Pre-Flight</vt:lpstr>
      <vt:lpstr>Pre-Flight Checklist</vt:lpstr>
      <vt:lpstr>Version History</vt:lpstr>
      <vt:lpstr>Version History</vt:lpstr>
    </vt:vector>
  </TitlesOfParts>
  <Company>Bayer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facts</dc:title>
  <dc:creator>Cat Taylor</dc:creator>
  <cp:keywords>Classification: Internal</cp:keywords>
  <cp:lastModifiedBy>Daniela Franschman</cp:lastModifiedBy>
  <cp:revision>1</cp:revision>
  <dcterms:created xsi:type="dcterms:W3CDTF">2017-09-29T13:57:03Z</dcterms:created>
  <dcterms:modified xsi:type="dcterms:W3CDTF">2022-03-29T15:16:02Z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Internal</vt:lpwstr>
  </property>
  <property fmtid="{D5CDD505-2E9C-101B-9397-08002B2CF9AE}" pid="3" name="ContentTypeId">
    <vt:lpwstr>0x010100CD1E3773A50D5749849F9C7A4A0FB734</vt:lpwstr>
  </property>
  <property fmtid="{D5CDD505-2E9C-101B-9397-08002B2CF9AE}" pid="4" name="MSIP_Label_7f850223-87a8-40c3-9eb2-432606efca2a_Enabled">
    <vt:lpwstr>True</vt:lpwstr>
  </property>
  <property fmtid="{D5CDD505-2E9C-101B-9397-08002B2CF9AE}" pid="5" name="MSIP_Label_7f850223-87a8-40c3-9eb2-432606efca2a_SiteId">
    <vt:lpwstr>fcb2b37b-5da0-466b-9b83-0014b67a7c78</vt:lpwstr>
  </property>
  <property fmtid="{D5CDD505-2E9C-101B-9397-08002B2CF9AE}" pid="6" name="MSIP_Label_7f850223-87a8-40c3-9eb2-432606efca2a_Owner">
    <vt:lpwstr>daniela.franschman@bayer.com</vt:lpwstr>
  </property>
  <property fmtid="{D5CDD505-2E9C-101B-9397-08002B2CF9AE}" pid="7" name="MSIP_Label_7f850223-87a8-40c3-9eb2-432606efca2a_SetDate">
    <vt:lpwstr>2020-02-13T19:18:37.6217512Z</vt:lpwstr>
  </property>
  <property fmtid="{D5CDD505-2E9C-101B-9397-08002B2CF9AE}" pid="8" name="MSIP_Label_7f850223-87a8-40c3-9eb2-432606efca2a_Name">
    <vt:lpwstr>NO CLASSIFICATION</vt:lpwstr>
  </property>
  <property fmtid="{D5CDD505-2E9C-101B-9397-08002B2CF9AE}" pid="9" name="MSIP_Label_7f850223-87a8-40c3-9eb2-432606efca2a_Application">
    <vt:lpwstr>Microsoft Azure Information Protection</vt:lpwstr>
  </property>
  <property fmtid="{D5CDD505-2E9C-101B-9397-08002B2CF9AE}" pid="10" name="MSIP_Label_7f850223-87a8-40c3-9eb2-432606efca2a_Extended_MSFT_Method">
    <vt:lpwstr>Automatic</vt:lpwstr>
  </property>
  <property fmtid="{D5CDD505-2E9C-101B-9397-08002B2CF9AE}" pid="11" name="Sensitivity">
    <vt:lpwstr>NO CLASSIFICATION</vt:lpwstr>
  </property>
  <property fmtid="{D5CDD505-2E9C-101B-9397-08002B2CF9AE}" pid="12" name="c2b5fb8256bd435bb7806ac3891e195b">
    <vt:lpwstr>Short-Term|6d967203-8346-4b9c-90f8-b3828a3fa508</vt:lpwstr>
  </property>
  <property fmtid="{D5CDD505-2E9C-101B-9397-08002B2CF9AE}" pid="13" name="DataClassBayerRetention">
    <vt:lpwstr>1;#Short-Term|6d967203-8346-4b9c-90f8-b3828a3fa508</vt:lpwstr>
  </property>
  <property fmtid="{D5CDD505-2E9C-101B-9397-08002B2CF9AE}" pid="14" name="_ExtendedDescription">
    <vt:lpwstr/>
  </property>
</Properties>
</file>